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8" r:id="rId3"/>
    <p:sldId id="269" r:id="rId4"/>
    <p:sldId id="259" r:id="rId5"/>
    <p:sldId id="260" r:id="rId6"/>
    <p:sldId id="264" r:id="rId7"/>
    <p:sldId id="261" r:id="rId8"/>
    <p:sldId id="262" r:id="rId9"/>
    <p:sldId id="263" r:id="rId10"/>
    <p:sldId id="265" r:id="rId11"/>
    <p:sldId id="266"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19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1D460-5C16-47E9-B328-97A5F612C817}" type="datetimeFigureOut">
              <a:rPr lang="en-IN" smtClean="0"/>
              <a:t>04-09-2026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90ACB5-976F-4073-9F09-966ABDD6A7E7}" type="slidenum">
              <a:rPr lang="en-IN" smtClean="0"/>
              <a:t>‹#›</a:t>
            </a:fld>
            <a:endParaRPr lang="en-IN"/>
          </a:p>
        </p:txBody>
      </p:sp>
    </p:spTree>
    <p:extLst>
      <p:ext uri="{BB962C8B-B14F-4D97-AF65-F5344CB8AC3E}">
        <p14:creationId xmlns:p14="http://schemas.microsoft.com/office/powerpoint/2010/main" val="170065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B4E559C-99EF-410A-852F-59614E218F92}"/>
              </a:ext>
            </a:extLst>
          </p:cNvPr>
          <p:cNvGrpSpPr/>
          <p:nvPr userDrawn="1"/>
        </p:nvGrpSpPr>
        <p:grpSpPr>
          <a:xfrm>
            <a:off x="0" y="0"/>
            <a:ext cx="12192000" cy="6875930"/>
            <a:chOff x="0" y="28399"/>
            <a:chExt cx="12192000" cy="6839348"/>
          </a:xfrm>
        </p:grpSpPr>
        <p:sp>
          <p:nvSpPr>
            <p:cNvPr id="20" name="Rectangle 19">
              <a:extLst>
                <a:ext uri="{FF2B5EF4-FFF2-40B4-BE49-F238E27FC236}">
                  <a16:creationId xmlns:a16="http://schemas.microsoft.com/office/drawing/2014/main" id="{53747867-70E5-4C01-B730-AECB5683B567}"/>
                </a:ext>
              </a:extLst>
            </p:cNvPr>
            <p:cNvSpPr/>
            <p:nvPr/>
          </p:nvSpPr>
          <p:spPr>
            <a:xfrm>
              <a:off x="0" y="28399"/>
              <a:ext cx="12192000" cy="6352601"/>
            </a:xfrm>
            <a:prstGeom prst="rect">
              <a:avLst/>
            </a:prstGeom>
            <a:gradFill>
              <a:gsLst>
                <a:gs pos="100000">
                  <a:srgbClr val="D3D5FC"/>
                </a:gs>
                <a:gs pos="83000">
                  <a:schemeClr val="bg1"/>
                </a:gs>
                <a:gs pos="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97791075-83CA-4C76-83A1-A27BBA062BB3}"/>
                </a:ext>
              </a:extLst>
            </p:cNvPr>
            <p:cNvPicPr>
              <a:picLocks noChangeAspect="1"/>
            </p:cNvPicPr>
            <p:nvPr/>
          </p:nvPicPr>
          <p:blipFill>
            <a:blip r:embed="rId2"/>
            <a:srcRect t="51114"/>
            <a:stretch>
              <a:fillRect/>
            </a:stretch>
          </p:blipFill>
          <p:spPr>
            <a:xfrm>
              <a:off x="2136000" y="4864962"/>
              <a:ext cx="8199831" cy="2002785"/>
            </a:xfrm>
            <a:prstGeom prst="rect">
              <a:avLst/>
            </a:prstGeom>
          </p:spPr>
        </p:pic>
        <p:grpSp>
          <p:nvGrpSpPr>
            <p:cNvPr id="22" name="Group 21">
              <a:extLst>
                <a:ext uri="{FF2B5EF4-FFF2-40B4-BE49-F238E27FC236}">
                  <a16:creationId xmlns:a16="http://schemas.microsoft.com/office/drawing/2014/main" id="{2BB8979A-6230-4A56-B988-CBA571B01F60}"/>
                </a:ext>
              </a:extLst>
            </p:cNvPr>
            <p:cNvGrpSpPr/>
            <p:nvPr/>
          </p:nvGrpSpPr>
          <p:grpSpPr>
            <a:xfrm>
              <a:off x="0" y="6354000"/>
              <a:ext cx="12192000" cy="508627"/>
              <a:chOff x="0" y="6354000"/>
              <a:chExt cx="12192000" cy="508627"/>
            </a:xfrm>
          </p:grpSpPr>
          <p:sp>
            <p:nvSpPr>
              <p:cNvPr id="23" name="Rectangle 22">
                <a:extLst>
                  <a:ext uri="{FF2B5EF4-FFF2-40B4-BE49-F238E27FC236}">
                    <a16:creationId xmlns:a16="http://schemas.microsoft.com/office/drawing/2014/main" id="{5D94F102-19FC-4325-94E8-2C8F43FFC6D8}"/>
                  </a:ext>
                </a:extLst>
              </p:cNvPr>
              <p:cNvSpPr/>
              <p:nvPr/>
            </p:nvSpPr>
            <p:spPr>
              <a:xfrm>
                <a:off x="0" y="6354000"/>
                <a:ext cx="12192000" cy="144000"/>
              </a:xfrm>
              <a:prstGeom prst="rect">
                <a:avLst/>
              </a:prstGeom>
              <a:solidFill>
                <a:srgbClr val="FCB6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B1B99CE-4D2D-4A01-AAFD-E057FA980B9B}"/>
                  </a:ext>
                </a:extLst>
              </p:cNvPr>
              <p:cNvSpPr/>
              <p:nvPr/>
            </p:nvSpPr>
            <p:spPr>
              <a:xfrm>
                <a:off x="0" y="6498000"/>
                <a:ext cx="12192000" cy="360000"/>
              </a:xfrm>
              <a:prstGeom prst="rect">
                <a:avLst/>
              </a:prstGeom>
              <a:solidFill>
                <a:srgbClr val="1915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169B"/>
                  </a:solidFill>
                </a:endParaRPr>
              </a:p>
            </p:txBody>
          </p:sp>
          <p:sp>
            <p:nvSpPr>
              <p:cNvPr id="25" name="Rectangle 24">
                <a:extLst>
                  <a:ext uri="{FF2B5EF4-FFF2-40B4-BE49-F238E27FC236}">
                    <a16:creationId xmlns:a16="http://schemas.microsoft.com/office/drawing/2014/main" id="{B22868E6-F044-46A1-BB14-C5E721CDD125}"/>
                  </a:ext>
                </a:extLst>
              </p:cNvPr>
              <p:cNvSpPr/>
              <p:nvPr/>
            </p:nvSpPr>
            <p:spPr>
              <a:xfrm>
                <a:off x="0" y="6498000"/>
                <a:ext cx="12192000" cy="72000"/>
              </a:xfrm>
              <a:prstGeom prst="rect">
                <a:avLst/>
              </a:prstGeom>
              <a:solidFill>
                <a:srgbClr val="B98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49904C6-D628-4814-81CA-9D2B47452468}"/>
                  </a:ext>
                </a:extLst>
              </p:cNvPr>
              <p:cNvSpPr/>
              <p:nvPr/>
            </p:nvSpPr>
            <p:spPr>
              <a:xfrm>
                <a:off x="0" y="6763569"/>
                <a:ext cx="12192000" cy="99058"/>
              </a:xfrm>
              <a:prstGeom prst="rect">
                <a:avLst/>
              </a:prstGeom>
              <a:solidFill>
                <a:srgbClr val="100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169B"/>
                  </a:solidFill>
                </a:endParaRPr>
              </a:p>
            </p:txBody>
          </p:sp>
        </p:grpSp>
      </p:grpSp>
      <p:sp>
        <p:nvSpPr>
          <p:cNvPr id="2" name="Title 1">
            <a:extLst>
              <a:ext uri="{FF2B5EF4-FFF2-40B4-BE49-F238E27FC236}">
                <a16:creationId xmlns:a16="http://schemas.microsoft.com/office/drawing/2014/main" id="{7D2B5052-DA57-4B4E-9B9C-A89344FED7CA}"/>
              </a:ext>
            </a:extLst>
          </p:cNvPr>
          <p:cNvSpPr>
            <a:spLocks noGrp="1"/>
          </p:cNvSpPr>
          <p:nvPr>
            <p:ph type="ctrTitle"/>
          </p:nvPr>
        </p:nvSpPr>
        <p:spPr>
          <a:xfrm>
            <a:off x="1524000" y="1122363"/>
            <a:ext cx="9144000" cy="2387600"/>
          </a:xfrm>
        </p:spPr>
        <p:txBody>
          <a:bodyPr anchor="ctr">
            <a:normAutofit/>
          </a:bodyPr>
          <a:lstStyle>
            <a:lvl1pPr algn="ctr">
              <a:defRPr sz="4000" b="0"/>
            </a:lvl1pPr>
          </a:lstStyle>
          <a:p>
            <a:r>
              <a:rPr lang="en-US" dirty="0"/>
              <a:t>Click to edit Master title style</a:t>
            </a:r>
            <a:endParaRPr lang="en-IN" dirty="0"/>
          </a:p>
        </p:txBody>
      </p:sp>
      <p:sp>
        <p:nvSpPr>
          <p:cNvPr id="3" name="Subtitle 2">
            <a:extLst>
              <a:ext uri="{FF2B5EF4-FFF2-40B4-BE49-F238E27FC236}">
                <a16:creationId xmlns:a16="http://schemas.microsoft.com/office/drawing/2014/main" id="{172B0251-6B5E-4D5F-A50A-477C78BD9A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pic>
        <p:nvPicPr>
          <p:cNvPr id="7" name="Picture 6" descr="IEEE Master Brand Blue">
            <a:extLst>
              <a:ext uri="{FF2B5EF4-FFF2-40B4-BE49-F238E27FC236}">
                <a16:creationId xmlns:a16="http://schemas.microsoft.com/office/drawing/2014/main" id="{F66E8FB3-CA8C-4139-B730-2FBE828476CC}"/>
              </a:ext>
            </a:extLst>
          </p:cNvPr>
          <p:cNvPicPr>
            <a:picLocks noChangeAspect="1"/>
          </p:cNvPicPr>
          <p:nvPr userDrawn="1"/>
        </p:nvPicPr>
        <p:blipFill>
          <a:blip r:embed="rId3"/>
          <a:stretch>
            <a:fillRect/>
          </a:stretch>
        </p:blipFill>
        <p:spPr>
          <a:xfrm>
            <a:off x="433523" y="175216"/>
            <a:ext cx="1789068" cy="529565"/>
          </a:xfrm>
          <a:prstGeom prst="rect">
            <a:avLst/>
          </a:prstGeom>
        </p:spPr>
      </p:pic>
      <p:pic>
        <p:nvPicPr>
          <p:cNvPr id="8" name="Picture 7">
            <a:extLst>
              <a:ext uri="{FF2B5EF4-FFF2-40B4-BE49-F238E27FC236}">
                <a16:creationId xmlns:a16="http://schemas.microsoft.com/office/drawing/2014/main" id="{EE99E15F-0C28-4FDA-BB18-95543B471B06}"/>
              </a:ext>
            </a:extLst>
          </p:cNvPr>
          <p:cNvPicPr>
            <a:picLocks noChangeAspect="1"/>
          </p:cNvPicPr>
          <p:nvPr userDrawn="1"/>
        </p:nvPicPr>
        <p:blipFill>
          <a:blip r:embed="rId4"/>
          <a:stretch>
            <a:fillRect/>
          </a:stretch>
        </p:blipFill>
        <p:spPr>
          <a:xfrm>
            <a:off x="3075040" y="210313"/>
            <a:ext cx="2378907" cy="436399"/>
          </a:xfrm>
          <a:prstGeom prst="rect">
            <a:avLst/>
          </a:prstGeom>
        </p:spPr>
      </p:pic>
      <p:pic>
        <p:nvPicPr>
          <p:cNvPr id="9" name="Picture 8" descr="IEEE Rajasthan Subsection (@ieeeraj) / Posts / X">
            <a:extLst>
              <a:ext uri="{FF2B5EF4-FFF2-40B4-BE49-F238E27FC236}">
                <a16:creationId xmlns:a16="http://schemas.microsoft.com/office/drawing/2014/main" id="{5C939CFE-7D30-4A46-AB43-2AB2566CEA5D}"/>
              </a:ext>
            </a:extLst>
          </p:cNvPr>
          <p:cNvPicPr>
            <a:picLocks noChangeAspect="1"/>
          </p:cNvPicPr>
          <p:nvPr userDrawn="1"/>
        </p:nvPicPr>
        <p:blipFill>
          <a:blip r:embed="rId5"/>
          <a:srcRect t="30857" b="33429"/>
          <a:stretch>
            <a:fillRect/>
          </a:stretch>
        </p:blipFill>
        <p:spPr>
          <a:xfrm>
            <a:off x="5990744" y="143352"/>
            <a:ext cx="1711823" cy="611366"/>
          </a:xfrm>
          <a:prstGeom prst="rect">
            <a:avLst/>
          </a:prstGeom>
        </p:spPr>
      </p:pic>
      <p:pic>
        <p:nvPicPr>
          <p:cNvPr id="10" name="Picture 9" descr="Malaviya National Institute of Technology, Jaipur - Wikipedia">
            <a:extLst>
              <a:ext uri="{FF2B5EF4-FFF2-40B4-BE49-F238E27FC236}">
                <a16:creationId xmlns:a16="http://schemas.microsoft.com/office/drawing/2014/main" id="{803CC487-3DBC-4D51-BFF0-CA6BA34C0152}"/>
              </a:ext>
            </a:extLst>
          </p:cNvPr>
          <p:cNvPicPr>
            <a:picLocks noChangeAspect="1"/>
          </p:cNvPicPr>
          <p:nvPr userDrawn="1"/>
        </p:nvPicPr>
        <p:blipFill>
          <a:blip r:embed="rId6"/>
          <a:stretch>
            <a:fillRect/>
          </a:stretch>
        </p:blipFill>
        <p:spPr>
          <a:xfrm>
            <a:off x="8163773" y="143364"/>
            <a:ext cx="637374" cy="641580"/>
          </a:xfrm>
          <a:prstGeom prst="rect">
            <a:avLst/>
          </a:prstGeom>
        </p:spPr>
      </p:pic>
      <p:pic>
        <p:nvPicPr>
          <p:cNvPr id="11" name="Picture 10" descr="Conference Logo">
            <a:extLst>
              <a:ext uri="{FF2B5EF4-FFF2-40B4-BE49-F238E27FC236}">
                <a16:creationId xmlns:a16="http://schemas.microsoft.com/office/drawing/2014/main" id="{F0F8A6EF-5C5E-4ADE-8CC5-6F195955C056}"/>
              </a:ext>
            </a:extLst>
          </p:cNvPr>
          <p:cNvPicPr>
            <a:picLocks noChangeAspect="1"/>
          </p:cNvPicPr>
          <p:nvPr userDrawn="1"/>
        </p:nvPicPr>
        <p:blipFill>
          <a:blip r:embed="rId7"/>
          <a:srcRect l="11400" t="19357" r="16053" b="16566"/>
          <a:stretch>
            <a:fillRect/>
          </a:stretch>
        </p:blipFill>
        <p:spPr>
          <a:xfrm>
            <a:off x="9415598" y="144088"/>
            <a:ext cx="2236744" cy="601935"/>
          </a:xfrm>
          <a:prstGeom prst="rect">
            <a:avLst/>
          </a:prstGeom>
        </p:spPr>
      </p:pic>
      <p:sp>
        <p:nvSpPr>
          <p:cNvPr id="16" name="Footer Placeholder 4">
            <a:extLst>
              <a:ext uri="{FF2B5EF4-FFF2-40B4-BE49-F238E27FC236}">
                <a16:creationId xmlns:a16="http://schemas.microsoft.com/office/drawing/2014/main" id="{D72D1BA1-A5D7-4795-A019-DB01C31716FC}"/>
              </a:ext>
            </a:extLst>
          </p:cNvPr>
          <p:cNvSpPr txBox="1">
            <a:spLocks/>
          </p:cNvSpPr>
          <p:nvPr userDrawn="1"/>
        </p:nvSpPr>
        <p:spPr>
          <a:xfrm>
            <a:off x="838200" y="6501467"/>
            <a:ext cx="9654988" cy="374463"/>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700" b="1" dirty="0">
                <a:solidFill>
                  <a:schemeClr val="bg1"/>
                </a:solidFill>
              </a:rPr>
              <a:t>7th IEEE International Conference INDISCON 2026, 11th – 13th September  2026 | MNIT Jaipur, India</a:t>
            </a:r>
            <a:endParaRPr lang="en-IN" sz="1700" b="1" dirty="0">
              <a:solidFill>
                <a:schemeClr val="bg1"/>
              </a:solidFill>
            </a:endParaRPr>
          </a:p>
        </p:txBody>
      </p:sp>
    </p:spTree>
    <p:extLst>
      <p:ext uri="{BB962C8B-B14F-4D97-AF65-F5344CB8AC3E}">
        <p14:creationId xmlns:p14="http://schemas.microsoft.com/office/powerpoint/2010/main" val="2187266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95F09-BD3C-453D-91F4-458518113F5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C2EB96E-90A6-45A1-AB5B-7EFE4B015A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a:extLst>
              <a:ext uri="{FF2B5EF4-FFF2-40B4-BE49-F238E27FC236}">
                <a16:creationId xmlns:a16="http://schemas.microsoft.com/office/drawing/2014/main" id="{ED5A4CFE-7D88-4B8E-80A3-065E81FBE652}"/>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6" name="Slide Number Placeholder 5">
            <a:extLst>
              <a:ext uri="{FF2B5EF4-FFF2-40B4-BE49-F238E27FC236}">
                <a16:creationId xmlns:a16="http://schemas.microsoft.com/office/drawing/2014/main" id="{457F14C6-4D66-4E23-BE22-7B0CA4CDFD89}"/>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18758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4256D4-44E8-45EF-8D74-79A76D7FC57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77D4EA2-3FD7-4D2C-ADEC-48CA6254C1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a:extLst>
              <a:ext uri="{FF2B5EF4-FFF2-40B4-BE49-F238E27FC236}">
                <a16:creationId xmlns:a16="http://schemas.microsoft.com/office/drawing/2014/main" id="{8BEBF769-FFAC-485C-A2A1-2A5D08EC5F4F}"/>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6" name="Slide Number Placeholder 5">
            <a:extLst>
              <a:ext uri="{FF2B5EF4-FFF2-40B4-BE49-F238E27FC236}">
                <a16:creationId xmlns:a16="http://schemas.microsoft.com/office/drawing/2014/main" id="{FE6CC5FF-9019-4F5B-B168-7EEA3E37DD57}"/>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137843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6F159-3C59-48FF-877D-74B07F1819E4}"/>
              </a:ext>
            </a:extLst>
          </p:cNvPr>
          <p:cNvSpPr>
            <a:spLocks noGrp="1"/>
          </p:cNvSpPr>
          <p:nvPr>
            <p:ph type="title"/>
          </p:nvPr>
        </p:nvSpPr>
        <p:spPr/>
        <p:txBody>
          <a:body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1A689D50-4833-4A6B-99FD-8830F8DF10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a:extLst>
              <a:ext uri="{FF2B5EF4-FFF2-40B4-BE49-F238E27FC236}">
                <a16:creationId xmlns:a16="http://schemas.microsoft.com/office/drawing/2014/main" id="{95982A3E-C8ED-4F12-A7A2-B0DE77533D2D}"/>
              </a:ext>
            </a:extLst>
          </p:cNvPr>
          <p:cNvSpPr>
            <a:spLocks noGrp="1"/>
          </p:cNvSpPr>
          <p:nvPr>
            <p:ph type="ftr" sz="quarter" idx="11"/>
          </p:nvPr>
        </p:nvSpPr>
        <p:spPr/>
        <p:txBody>
          <a:bodyPr/>
          <a:lstStyle/>
          <a:p>
            <a:r>
              <a:rPr lang="en-US" dirty="0"/>
              <a:t>7th IEEE International Conference INDISCON 2026, 11th – 13th September  2026 </a:t>
            </a:r>
            <a:endParaRPr lang="en-IN" dirty="0"/>
          </a:p>
        </p:txBody>
      </p:sp>
      <p:sp>
        <p:nvSpPr>
          <p:cNvPr id="6" name="Slide Number Placeholder 5">
            <a:extLst>
              <a:ext uri="{FF2B5EF4-FFF2-40B4-BE49-F238E27FC236}">
                <a16:creationId xmlns:a16="http://schemas.microsoft.com/office/drawing/2014/main" id="{466A24BC-BB1D-4BA0-AFB1-66094E22BDE7}"/>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7525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A3A7C-24A0-42CA-BB34-DEBF7FED4FB5}"/>
              </a:ext>
            </a:extLst>
          </p:cNvPr>
          <p:cNvSpPr>
            <a:spLocks noGrp="1"/>
          </p:cNvSpPr>
          <p:nvPr>
            <p:ph type="title"/>
          </p:nvPr>
        </p:nvSpPr>
        <p:spPr>
          <a:xfrm>
            <a:off x="831850" y="1709738"/>
            <a:ext cx="10515600" cy="2852737"/>
          </a:xfrm>
        </p:spPr>
        <p:txBody>
          <a:bodyPr anchor="b"/>
          <a:lstStyle>
            <a:lvl1pPr>
              <a:defRPr sz="6000"/>
            </a:lvl1pPr>
          </a:lstStyle>
          <a:p>
            <a:endParaRPr lang="en-IN" dirty="0"/>
          </a:p>
        </p:txBody>
      </p:sp>
      <p:sp>
        <p:nvSpPr>
          <p:cNvPr id="3" name="Text Placeholder 2">
            <a:extLst>
              <a:ext uri="{FF2B5EF4-FFF2-40B4-BE49-F238E27FC236}">
                <a16:creationId xmlns:a16="http://schemas.microsoft.com/office/drawing/2014/main" id="{B3E5F665-F6E8-4BC3-8895-C209C01156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3274029-8A5A-4120-A10A-831E5876194A}"/>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6" name="Slide Number Placeholder 5">
            <a:extLst>
              <a:ext uri="{FF2B5EF4-FFF2-40B4-BE49-F238E27FC236}">
                <a16:creationId xmlns:a16="http://schemas.microsoft.com/office/drawing/2014/main" id="{F22EF0F1-A1A2-4E3D-B4E4-4C6EE5117093}"/>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2007388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C721B-01BD-4C3E-B844-16CD917F790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02D4C53-D18C-46AB-9B5F-CDE6FF5376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8F36693-96AC-4C0C-A37C-9D004B1AF4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a:extLst>
              <a:ext uri="{FF2B5EF4-FFF2-40B4-BE49-F238E27FC236}">
                <a16:creationId xmlns:a16="http://schemas.microsoft.com/office/drawing/2014/main" id="{57E7170F-BF3F-4A67-AABD-1D37928BEA53}"/>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7" name="Slide Number Placeholder 6">
            <a:extLst>
              <a:ext uri="{FF2B5EF4-FFF2-40B4-BE49-F238E27FC236}">
                <a16:creationId xmlns:a16="http://schemas.microsoft.com/office/drawing/2014/main" id="{AEE67653-C17D-4C0B-8BE7-65B0A57BB270}"/>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244842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14DA6-0493-41A5-8A7E-F028375C7E6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1EBFBEF-8D39-41DB-9C7A-ADF30DD5D2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3EB643-86FA-445D-8563-9803868253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EA4ED41-1EE0-4246-A7D1-EE76888921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4B3A82-2447-4FB7-8426-CBCB4DED90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8" name="Footer Placeholder 7">
            <a:extLst>
              <a:ext uri="{FF2B5EF4-FFF2-40B4-BE49-F238E27FC236}">
                <a16:creationId xmlns:a16="http://schemas.microsoft.com/office/drawing/2014/main" id="{44854BCE-D23B-4CDA-BB17-E2F55520D69F}"/>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9" name="Slide Number Placeholder 8">
            <a:extLst>
              <a:ext uri="{FF2B5EF4-FFF2-40B4-BE49-F238E27FC236}">
                <a16:creationId xmlns:a16="http://schemas.microsoft.com/office/drawing/2014/main" id="{F6D006B3-DCC1-4775-A710-091FB74477E7}"/>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3434627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281E5-BE4B-487C-BF64-556D68D1557D}"/>
              </a:ext>
            </a:extLst>
          </p:cNvPr>
          <p:cNvSpPr>
            <a:spLocks noGrp="1"/>
          </p:cNvSpPr>
          <p:nvPr>
            <p:ph type="title"/>
          </p:nvPr>
        </p:nvSpPr>
        <p:spPr/>
        <p:txBody>
          <a:bodyPr/>
          <a:lstStyle/>
          <a:p>
            <a:r>
              <a:rPr lang="en-US"/>
              <a:t>Click to edit Master title style</a:t>
            </a:r>
            <a:endParaRPr lang="en-IN"/>
          </a:p>
        </p:txBody>
      </p:sp>
      <p:sp>
        <p:nvSpPr>
          <p:cNvPr id="4" name="Footer Placeholder 3">
            <a:extLst>
              <a:ext uri="{FF2B5EF4-FFF2-40B4-BE49-F238E27FC236}">
                <a16:creationId xmlns:a16="http://schemas.microsoft.com/office/drawing/2014/main" id="{B7F3C508-F0EA-4C42-BD31-D0FB7F678D97}"/>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5" name="Slide Number Placeholder 4">
            <a:extLst>
              <a:ext uri="{FF2B5EF4-FFF2-40B4-BE49-F238E27FC236}">
                <a16:creationId xmlns:a16="http://schemas.microsoft.com/office/drawing/2014/main" id="{BD08B035-74BB-4991-A06A-E392CC3B0D8E}"/>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922506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B2463FD-792F-45CC-8225-3B30958A6EFB}"/>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4" name="Slide Number Placeholder 3">
            <a:extLst>
              <a:ext uri="{FF2B5EF4-FFF2-40B4-BE49-F238E27FC236}">
                <a16:creationId xmlns:a16="http://schemas.microsoft.com/office/drawing/2014/main" id="{73DE821F-0AFD-4E15-9CDA-F2773A6523F7}"/>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1152589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1062-91B7-40DD-93EF-910CB9B1C6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280E3BB-55FC-4EDC-AF6B-A22B90C17C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262802A-EF1E-470D-A0D2-9B23BF6CE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CB6EC31A-503D-4020-B392-B735BB074B51}"/>
              </a:ext>
            </a:extLst>
          </p:cNvPr>
          <p:cNvSpPr>
            <a:spLocks noGrp="1"/>
          </p:cNvSpPr>
          <p:nvPr>
            <p:ph type="ftr" sz="quarter" idx="11"/>
          </p:nvPr>
        </p:nvSpPr>
        <p:spPr/>
        <p:txBody>
          <a:bodyPr/>
          <a:lstStyle/>
          <a:p>
            <a:r>
              <a:rPr lang="en-US" dirty="0"/>
              <a:t>7th IEEE International Conference INDISCON 2026, 11th – 13th September  2026 | MNIT Jaipur, India</a:t>
            </a:r>
            <a:endParaRPr lang="en-IN" dirty="0"/>
          </a:p>
        </p:txBody>
      </p:sp>
      <p:sp>
        <p:nvSpPr>
          <p:cNvPr id="7" name="Slide Number Placeholder 6">
            <a:extLst>
              <a:ext uri="{FF2B5EF4-FFF2-40B4-BE49-F238E27FC236}">
                <a16:creationId xmlns:a16="http://schemas.microsoft.com/office/drawing/2014/main" id="{8B75AB2F-FB6D-427D-8DE2-609AA3D6C655}"/>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171188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BFDB1-0EF9-414C-B5A1-FDD212B45B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462290F-1762-4D7A-9669-5916EC4F0C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CC32227-B6BB-4209-B22D-5C03095D0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4ABBE75-7267-4AE0-9C0C-E9E659B248E2}"/>
              </a:ext>
            </a:extLst>
          </p:cNvPr>
          <p:cNvSpPr>
            <a:spLocks noGrp="1"/>
          </p:cNvSpPr>
          <p:nvPr>
            <p:ph type="ftr" sz="quarter" idx="11"/>
          </p:nvPr>
        </p:nvSpPr>
        <p:spPr/>
        <p:txBody>
          <a:bodyPr/>
          <a:lstStyle/>
          <a:p>
            <a:r>
              <a:rPr lang="en-US"/>
              <a:t>7th IEEE International Conference INDISCON 2026, 11th – 13th September  2026 | MNIT Jaipur, India</a:t>
            </a:r>
            <a:endParaRPr lang="en-IN"/>
          </a:p>
        </p:txBody>
      </p:sp>
      <p:sp>
        <p:nvSpPr>
          <p:cNvPr id="7" name="Slide Number Placeholder 6">
            <a:extLst>
              <a:ext uri="{FF2B5EF4-FFF2-40B4-BE49-F238E27FC236}">
                <a16:creationId xmlns:a16="http://schemas.microsoft.com/office/drawing/2014/main" id="{9E5475A2-47FA-4C13-82CA-DE8988A1EAE5}"/>
              </a:ext>
            </a:extLst>
          </p:cNvPr>
          <p:cNvSpPr>
            <a:spLocks noGrp="1"/>
          </p:cNvSpPr>
          <p:nvPr>
            <p:ph type="sldNum" sz="quarter" idx="12"/>
          </p:nvPr>
        </p:nvSpPr>
        <p:spPr/>
        <p:txBody>
          <a:bodyPr/>
          <a:lstStyle/>
          <a:p>
            <a:fld id="{074139F0-41CF-45F4-8ED0-A59474676CAB}" type="slidenum">
              <a:rPr lang="en-IN" smtClean="0"/>
              <a:t>‹#›</a:t>
            </a:fld>
            <a:endParaRPr lang="en-IN"/>
          </a:p>
        </p:txBody>
      </p:sp>
    </p:spTree>
    <p:extLst>
      <p:ext uri="{BB962C8B-B14F-4D97-AF65-F5344CB8AC3E}">
        <p14:creationId xmlns:p14="http://schemas.microsoft.com/office/powerpoint/2010/main" val="251043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926A66A6-0436-45D1-93E5-FDBC3CB23881}"/>
              </a:ext>
            </a:extLst>
          </p:cNvPr>
          <p:cNvGrpSpPr/>
          <p:nvPr userDrawn="1"/>
        </p:nvGrpSpPr>
        <p:grpSpPr>
          <a:xfrm>
            <a:off x="0" y="4899580"/>
            <a:ext cx="12192000" cy="1958420"/>
            <a:chOff x="0" y="4904207"/>
            <a:chExt cx="12192000" cy="1958420"/>
          </a:xfrm>
        </p:grpSpPr>
        <p:grpSp>
          <p:nvGrpSpPr>
            <p:cNvPr id="36" name="Google Shape;101;p2">
              <a:extLst>
                <a:ext uri="{FF2B5EF4-FFF2-40B4-BE49-F238E27FC236}">
                  <a16:creationId xmlns:a16="http://schemas.microsoft.com/office/drawing/2014/main" id="{31772CFC-A355-49F0-BE75-6143D134497E}"/>
                </a:ext>
              </a:extLst>
            </p:cNvPr>
            <p:cNvGrpSpPr/>
            <p:nvPr/>
          </p:nvGrpSpPr>
          <p:grpSpPr>
            <a:xfrm>
              <a:off x="0" y="6354000"/>
              <a:ext cx="12192000" cy="508627"/>
              <a:chOff x="0" y="6354000"/>
              <a:chExt cx="12192000" cy="508627"/>
            </a:xfrm>
          </p:grpSpPr>
          <p:sp>
            <p:nvSpPr>
              <p:cNvPr id="38" name="Google Shape;102;p2">
                <a:extLst>
                  <a:ext uri="{FF2B5EF4-FFF2-40B4-BE49-F238E27FC236}">
                    <a16:creationId xmlns:a16="http://schemas.microsoft.com/office/drawing/2014/main" id="{DECC189A-86E0-4DF1-8384-A62AF6D08576}"/>
                  </a:ext>
                </a:extLst>
              </p:cNvPr>
              <p:cNvSpPr/>
              <p:nvPr/>
            </p:nvSpPr>
            <p:spPr>
              <a:xfrm>
                <a:off x="0" y="6354000"/>
                <a:ext cx="12192000" cy="144000"/>
              </a:xfrm>
              <a:prstGeom prst="rect">
                <a:avLst/>
              </a:prstGeom>
              <a:solidFill>
                <a:srgbClr val="FCB6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03;p2">
                <a:extLst>
                  <a:ext uri="{FF2B5EF4-FFF2-40B4-BE49-F238E27FC236}">
                    <a16:creationId xmlns:a16="http://schemas.microsoft.com/office/drawing/2014/main" id="{272DD88D-C17C-4BD8-A865-43500C996592}"/>
                  </a:ext>
                </a:extLst>
              </p:cNvPr>
              <p:cNvSpPr/>
              <p:nvPr/>
            </p:nvSpPr>
            <p:spPr>
              <a:xfrm>
                <a:off x="0" y="6498000"/>
                <a:ext cx="12192000" cy="360000"/>
              </a:xfrm>
              <a:prstGeom prst="rect">
                <a:avLst/>
              </a:prstGeom>
              <a:solidFill>
                <a:srgbClr val="1915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19169B"/>
                  </a:solidFill>
                  <a:latin typeface="Calibri"/>
                  <a:ea typeface="Calibri"/>
                  <a:cs typeface="Calibri"/>
                  <a:sym typeface="Calibri"/>
                </a:endParaRPr>
              </a:p>
            </p:txBody>
          </p:sp>
          <p:sp>
            <p:nvSpPr>
              <p:cNvPr id="40" name="Google Shape;104;p2">
                <a:extLst>
                  <a:ext uri="{FF2B5EF4-FFF2-40B4-BE49-F238E27FC236}">
                    <a16:creationId xmlns:a16="http://schemas.microsoft.com/office/drawing/2014/main" id="{4AAB546D-108F-4BB5-89CB-26F3D04BB34F}"/>
                  </a:ext>
                </a:extLst>
              </p:cNvPr>
              <p:cNvSpPr/>
              <p:nvPr/>
            </p:nvSpPr>
            <p:spPr>
              <a:xfrm>
                <a:off x="0" y="6498000"/>
                <a:ext cx="12192000" cy="72000"/>
              </a:xfrm>
              <a:prstGeom prst="rect">
                <a:avLst/>
              </a:prstGeom>
              <a:solidFill>
                <a:srgbClr val="B9830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105;p2">
                <a:extLst>
                  <a:ext uri="{FF2B5EF4-FFF2-40B4-BE49-F238E27FC236}">
                    <a16:creationId xmlns:a16="http://schemas.microsoft.com/office/drawing/2014/main" id="{4974A652-2FBC-450C-9AE8-CEC71B405ACD}"/>
                  </a:ext>
                </a:extLst>
              </p:cNvPr>
              <p:cNvSpPr/>
              <p:nvPr/>
            </p:nvSpPr>
            <p:spPr>
              <a:xfrm>
                <a:off x="0" y="6763569"/>
                <a:ext cx="12192000" cy="99058"/>
              </a:xfrm>
              <a:prstGeom prst="rect">
                <a:avLst/>
              </a:prstGeom>
              <a:solidFill>
                <a:srgbClr val="100E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9169B"/>
                  </a:solidFill>
                  <a:latin typeface="Calibri"/>
                  <a:ea typeface="Calibri"/>
                  <a:cs typeface="Calibri"/>
                  <a:sym typeface="Calibri"/>
                </a:endParaRPr>
              </a:p>
            </p:txBody>
          </p:sp>
        </p:grpSp>
        <p:pic>
          <p:nvPicPr>
            <p:cNvPr id="37" name="Google Shape;107;p2">
              <a:extLst>
                <a:ext uri="{FF2B5EF4-FFF2-40B4-BE49-F238E27FC236}">
                  <a16:creationId xmlns:a16="http://schemas.microsoft.com/office/drawing/2014/main" id="{D38A5378-EAA7-46D4-BAB1-B0BBB315FA80}"/>
                </a:ext>
              </a:extLst>
            </p:cNvPr>
            <p:cNvPicPr preferRelativeResize="0"/>
            <p:nvPr/>
          </p:nvPicPr>
          <p:blipFill rotWithShape="1">
            <a:blip r:embed="rId13">
              <a:alphaModFix/>
            </a:blip>
            <a:srcRect r="15782"/>
            <a:stretch/>
          </p:blipFill>
          <p:spPr>
            <a:xfrm>
              <a:off x="9094122" y="4904207"/>
              <a:ext cx="3096000" cy="1938696"/>
            </a:xfrm>
            <a:prstGeom prst="rect">
              <a:avLst/>
            </a:prstGeom>
            <a:noFill/>
            <a:ln>
              <a:noFill/>
            </a:ln>
          </p:spPr>
        </p:pic>
      </p:grpSp>
      <p:sp>
        <p:nvSpPr>
          <p:cNvPr id="2" name="Title Placeholder 1">
            <a:extLst>
              <a:ext uri="{FF2B5EF4-FFF2-40B4-BE49-F238E27FC236}">
                <a16:creationId xmlns:a16="http://schemas.microsoft.com/office/drawing/2014/main" id="{06990A94-9594-475D-B300-42F90C186C09}"/>
              </a:ext>
            </a:extLst>
          </p:cNvPr>
          <p:cNvSpPr>
            <a:spLocks noGrp="1"/>
          </p:cNvSpPr>
          <p:nvPr>
            <p:ph type="title"/>
          </p:nvPr>
        </p:nvSpPr>
        <p:spPr>
          <a:xfrm>
            <a:off x="838200" y="365126"/>
            <a:ext cx="10515600" cy="749300"/>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9F76B832-2AEC-4AC3-8192-F45537C9209F}"/>
              </a:ext>
            </a:extLst>
          </p:cNvPr>
          <p:cNvSpPr>
            <a:spLocks noGrp="1"/>
          </p:cNvSpPr>
          <p:nvPr>
            <p:ph type="body" idx="1"/>
          </p:nvPr>
        </p:nvSpPr>
        <p:spPr>
          <a:xfrm>
            <a:off x="838200" y="1258426"/>
            <a:ext cx="10515600" cy="49185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a:extLst>
              <a:ext uri="{FF2B5EF4-FFF2-40B4-BE49-F238E27FC236}">
                <a16:creationId xmlns:a16="http://schemas.microsoft.com/office/drawing/2014/main" id="{F7AAA33C-12DC-4DC0-AD4D-D4362E076486}"/>
              </a:ext>
            </a:extLst>
          </p:cNvPr>
          <p:cNvSpPr>
            <a:spLocks noGrp="1"/>
          </p:cNvSpPr>
          <p:nvPr>
            <p:ph type="ftr" sz="quarter" idx="3"/>
          </p:nvPr>
        </p:nvSpPr>
        <p:spPr>
          <a:xfrm>
            <a:off x="838200" y="6501467"/>
            <a:ext cx="9654988" cy="374463"/>
          </a:xfrm>
          <a:prstGeom prst="rect">
            <a:avLst/>
          </a:prstGeom>
        </p:spPr>
        <p:txBody>
          <a:bodyPr vert="horz" lIns="91440" tIns="45720" rIns="91440" bIns="45720" rtlCol="0" anchor="ctr"/>
          <a:lstStyle>
            <a:lvl1pPr algn="ctr">
              <a:defRPr sz="1700" b="1">
                <a:solidFill>
                  <a:schemeClr val="bg1"/>
                </a:solidFill>
              </a:defRPr>
            </a:lvl1pPr>
          </a:lstStyle>
          <a:p>
            <a:pPr algn="ctr"/>
            <a:r>
              <a:rPr lang="en-US" sz="1700" b="1" dirty="0">
                <a:solidFill>
                  <a:schemeClr val="bg1"/>
                </a:solidFill>
              </a:rPr>
              <a:t>7th IEEE International Conference INDISCON 2026, 11th – 13th September  2026 | MNIT Jaipur, India</a:t>
            </a:r>
            <a:endParaRPr lang="en-IN" sz="1700" b="1" dirty="0">
              <a:solidFill>
                <a:schemeClr val="bg1"/>
              </a:solidFill>
            </a:endParaRPr>
          </a:p>
        </p:txBody>
      </p:sp>
      <p:sp>
        <p:nvSpPr>
          <p:cNvPr id="6" name="Slide Number Placeholder 5">
            <a:extLst>
              <a:ext uri="{FF2B5EF4-FFF2-40B4-BE49-F238E27FC236}">
                <a16:creationId xmlns:a16="http://schemas.microsoft.com/office/drawing/2014/main" id="{428FE0A4-9A6A-4DC8-8188-F70F98EA2EF6}"/>
              </a:ext>
            </a:extLst>
          </p:cNvPr>
          <p:cNvSpPr>
            <a:spLocks noGrp="1"/>
          </p:cNvSpPr>
          <p:nvPr>
            <p:ph type="sldNum" sz="quarter" idx="4"/>
          </p:nvPr>
        </p:nvSpPr>
        <p:spPr>
          <a:xfrm>
            <a:off x="10757647" y="6495314"/>
            <a:ext cx="596153" cy="360000"/>
          </a:xfrm>
          <a:prstGeom prst="rect">
            <a:avLst/>
          </a:prstGeom>
        </p:spPr>
        <p:txBody>
          <a:bodyPr vert="horz" lIns="91440" tIns="45720" rIns="91440" bIns="45720" rtlCol="0" anchor="ctr"/>
          <a:lstStyle>
            <a:lvl1pPr algn="r">
              <a:defRPr sz="1400" b="1">
                <a:solidFill>
                  <a:schemeClr val="bg1"/>
                </a:solidFill>
              </a:defRPr>
            </a:lvl1pPr>
          </a:lstStyle>
          <a:p>
            <a:fld id="{074139F0-41CF-45F4-8ED0-A59474676CAB}" type="slidenum">
              <a:rPr lang="en-IN" smtClean="0"/>
              <a:pPr/>
              <a:t>‹#›</a:t>
            </a:fld>
            <a:endParaRPr lang="en-IN" dirty="0"/>
          </a:p>
        </p:txBody>
      </p:sp>
    </p:spTree>
    <p:extLst>
      <p:ext uri="{BB962C8B-B14F-4D97-AF65-F5344CB8AC3E}">
        <p14:creationId xmlns:p14="http://schemas.microsoft.com/office/powerpoint/2010/main" val="3820392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lnSpc>
          <a:spcPct val="90000"/>
        </a:lnSpc>
        <a:spcBef>
          <a:spcPct val="0"/>
        </a:spcBef>
        <a:buNone/>
        <a:defRPr sz="4400" b="1" kern="1200">
          <a:solidFill>
            <a:srgbClr val="16199B"/>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0F34-9BB6-43ED-A464-51E152F1CECA}"/>
              </a:ext>
            </a:extLst>
          </p:cNvPr>
          <p:cNvSpPr>
            <a:spLocks noGrp="1"/>
          </p:cNvSpPr>
          <p:nvPr>
            <p:ph type="ctrTitle"/>
          </p:nvPr>
        </p:nvSpPr>
        <p:spPr>
          <a:xfrm>
            <a:off x="1524000" y="1600199"/>
            <a:ext cx="9144000" cy="1619251"/>
          </a:xfrm>
        </p:spPr>
        <p:txBody>
          <a:bodyPr anchor="ctr">
            <a:normAutofit/>
          </a:bodyPr>
          <a:lstStyle/>
          <a:p>
            <a:r>
              <a:rPr lang="en-US" sz="4000" b="0" dirty="0"/>
              <a:t>Paper Title</a:t>
            </a:r>
            <a:endParaRPr lang="en-IN" sz="4000" b="0" dirty="0"/>
          </a:p>
        </p:txBody>
      </p:sp>
      <p:sp>
        <p:nvSpPr>
          <p:cNvPr id="3" name="Subtitle 2">
            <a:extLst>
              <a:ext uri="{FF2B5EF4-FFF2-40B4-BE49-F238E27FC236}">
                <a16:creationId xmlns:a16="http://schemas.microsoft.com/office/drawing/2014/main" id="{59488DF7-08F2-4DF3-B9CD-8C64A6F02912}"/>
              </a:ext>
            </a:extLst>
          </p:cNvPr>
          <p:cNvSpPr>
            <a:spLocks noGrp="1"/>
          </p:cNvSpPr>
          <p:nvPr>
            <p:ph type="subTitle" idx="1"/>
          </p:nvPr>
        </p:nvSpPr>
        <p:spPr>
          <a:xfrm>
            <a:off x="1524000" y="3219450"/>
            <a:ext cx="9144000" cy="1600199"/>
          </a:xfrm>
        </p:spPr>
        <p:txBody>
          <a:bodyPr anchor="ctr">
            <a:normAutofit/>
          </a:bodyPr>
          <a:lstStyle/>
          <a:p>
            <a:pPr algn="ctr">
              <a:lnSpc>
                <a:spcPct val="100000"/>
              </a:lnSpc>
            </a:pPr>
            <a:r>
              <a:rPr kumimoji="0" lang="en-IN" sz="2000" b="1" i="0" u="none" strike="noStrike" kern="1200" cap="none" spc="0" normalizeH="0" baseline="0" noProof="0" dirty="0">
                <a:ln>
                  <a:noFill/>
                </a:ln>
                <a:solidFill>
                  <a:srgbClr val="19169B"/>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Author 1 (Presenter)</a:t>
            </a:r>
          </a:p>
          <a:p>
            <a:pPr algn="ctr">
              <a:lnSpc>
                <a:spcPct val="100000"/>
              </a:lnSpc>
            </a:pPr>
            <a:r>
              <a:rPr lang="en-IN" sz="2000" b="1" dirty="0">
                <a:solidFill>
                  <a:srgbClr val="19169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Author 2, Author 3, …</a:t>
            </a:r>
          </a:p>
          <a:p>
            <a:pPr algn="ctr">
              <a:lnSpc>
                <a:spcPct val="100000"/>
              </a:lnSpc>
            </a:pPr>
            <a:r>
              <a:rPr lang="en-IN" sz="2000" dirty="0">
                <a:solidFill>
                  <a:srgbClr val="19169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Institute/Organization Name</a:t>
            </a:r>
            <a:endParaRPr lang="en-IN" sz="2000" dirty="0">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04AEA0BA-273D-416E-B980-06DCA78F1BF3}"/>
              </a:ext>
            </a:extLst>
          </p:cNvPr>
          <p:cNvSpPr txBox="1">
            <a:spLocks/>
          </p:cNvSpPr>
          <p:nvPr/>
        </p:nvSpPr>
        <p:spPr>
          <a:xfrm>
            <a:off x="2181225" y="1131310"/>
            <a:ext cx="7458076" cy="468888"/>
          </a:xfrm>
          <a:prstGeom prst="rect">
            <a:avLst/>
          </a:prstGeom>
        </p:spPr>
        <p:txBody>
          <a:bodyPr vert="horz" lIns="91440" tIns="45720" rIns="91440" bIns="45720" rtlCol="0" anchor="ctr">
            <a:normAutofit fontScale="85000" lnSpcReduction="20000"/>
          </a:bodyPr>
          <a:lstStyle>
            <a:lvl1pPr algn="ctr" defTabSz="914400" rtl="0" eaLnBrk="1" latinLnBrk="0" hangingPunct="1">
              <a:lnSpc>
                <a:spcPct val="90000"/>
              </a:lnSpc>
              <a:spcBef>
                <a:spcPct val="0"/>
              </a:spcBef>
              <a:buNone/>
              <a:defRPr sz="4400" b="1" kern="1200">
                <a:solidFill>
                  <a:srgbClr val="16199B"/>
                </a:solidFill>
                <a:latin typeface="+mn-lt"/>
                <a:ea typeface="+mj-ea"/>
                <a:cs typeface="+mj-cs"/>
              </a:defRPr>
            </a:lvl1pPr>
          </a:lstStyle>
          <a:p>
            <a:pPr algn="l"/>
            <a:r>
              <a:rPr lang="en-IN" sz="3600" dirty="0">
                <a:effectLst>
                  <a:outerShdw blurRad="38100" dist="38100" dir="2700000" algn="tl">
                    <a:srgbClr val="000000">
                      <a:alpha val="43137"/>
                    </a:srgbClr>
                  </a:outerShdw>
                </a:effectLst>
              </a:rPr>
              <a:t>Track: ?? 		Paper ID: ???</a:t>
            </a:r>
            <a:endParaRPr lang="en-IN" sz="3600" b="0" i="1" dirty="0"/>
          </a:p>
        </p:txBody>
      </p:sp>
    </p:spTree>
    <p:extLst>
      <p:ext uri="{BB962C8B-B14F-4D97-AF65-F5344CB8AC3E}">
        <p14:creationId xmlns:p14="http://schemas.microsoft.com/office/powerpoint/2010/main" val="3358356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2EEE-D076-45D6-9A9A-2040E8D084A0}"/>
              </a:ext>
            </a:extLst>
          </p:cNvPr>
          <p:cNvSpPr>
            <a:spLocks noGrp="1"/>
          </p:cNvSpPr>
          <p:nvPr>
            <p:ph type="title"/>
          </p:nvPr>
        </p:nvSpPr>
        <p:spPr/>
        <p:txBody>
          <a:bodyPr/>
          <a:lstStyle/>
          <a:p>
            <a:r>
              <a:rPr lang="en-US" dirty="0"/>
              <a:t>Conclusion &amp; Future Scope</a:t>
            </a:r>
            <a:endParaRPr lang="en-IN" dirty="0"/>
          </a:p>
        </p:txBody>
      </p:sp>
      <p:sp>
        <p:nvSpPr>
          <p:cNvPr id="3" name="Content Placeholder 2">
            <a:extLst>
              <a:ext uri="{FF2B5EF4-FFF2-40B4-BE49-F238E27FC236}">
                <a16:creationId xmlns:a16="http://schemas.microsoft.com/office/drawing/2014/main" id="{D09A5D56-6463-43AE-9F12-DA7E550E76DF}"/>
              </a:ext>
            </a:extLst>
          </p:cNvPr>
          <p:cNvSpPr>
            <a:spLocks noGrp="1"/>
          </p:cNvSpPr>
          <p:nvPr>
            <p:ph idx="1"/>
          </p:nvPr>
        </p:nvSpPr>
        <p:spPr/>
        <p:txBody>
          <a:bodyPr>
            <a:normAutofit/>
          </a:bodyPr>
          <a:lstStyle/>
          <a:p>
            <a:pPr lvl="0" algn="just">
              <a:lnSpc>
                <a:spcPct val="100000"/>
              </a:lnSpc>
            </a:pPr>
            <a:r>
              <a:rPr lang="en-US" sz="2400" dirty="0">
                <a:sym typeface="Calibri"/>
              </a:rPr>
              <a:t>In this study, a single convolution layer based 2D-CNN architecture is used to classify total 36 subjects into Good counter and Bad counter based on the EEG signals recorded during mental task. </a:t>
            </a:r>
          </a:p>
          <a:p>
            <a:pPr lvl="0" algn="just">
              <a:lnSpc>
                <a:spcPct val="100000"/>
              </a:lnSpc>
            </a:pPr>
            <a:r>
              <a:rPr lang="en-US" sz="2400" dirty="0">
                <a:sym typeface="Calibri"/>
              </a:rPr>
              <a:t>The various parameters of CNN like no. of filters, kernel size, and stride length are varied to find the optimum architecture which gives the best performance. </a:t>
            </a:r>
          </a:p>
          <a:p>
            <a:pPr lvl="0" algn="just">
              <a:lnSpc>
                <a:spcPct val="100000"/>
              </a:lnSpc>
            </a:pPr>
            <a:r>
              <a:rPr lang="en-US" sz="2400" dirty="0">
                <a:sym typeface="Calibri"/>
              </a:rPr>
              <a:t>The best accuracy of 97.22% is achieved for kernel size 3, no. of filters 16, and stride size 2 when using hold-out validation. The same architecture when used with leave-one-subject-out validation gives accuracy of 94.44%.</a:t>
            </a:r>
          </a:p>
          <a:p>
            <a:pPr lvl="0" algn="just">
              <a:lnSpc>
                <a:spcPct val="100000"/>
              </a:lnSpc>
            </a:pPr>
            <a:r>
              <a:rPr lang="en-US" sz="2400" dirty="0">
                <a:sym typeface="Calibri"/>
              </a:rPr>
              <a:t>In future this work will be extended using data augmentation techniques for generating new data samples in order to make number of samples balanced in both the classes.</a:t>
            </a:r>
          </a:p>
        </p:txBody>
      </p:sp>
      <p:sp>
        <p:nvSpPr>
          <p:cNvPr id="4" name="Footer Placeholder 3">
            <a:extLst>
              <a:ext uri="{FF2B5EF4-FFF2-40B4-BE49-F238E27FC236}">
                <a16:creationId xmlns:a16="http://schemas.microsoft.com/office/drawing/2014/main" id="{2F1FB539-EE43-4DCE-A9E3-710D111D09BA}"/>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F7701770-46B5-464D-A6FC-F641F1E6BAAE}"/>
              </a:ext>
            </a:extLst>
          </p:cNvPr>
          <p:cNvSpPr>
            <a:spLocks noGrp="1"/>
          </p:cNvSpPr>
          <p:nvPr>
            <p:ph type="sldNum" sz="quarter" idx="12"/>
          </p:nvPr>
        </p:nvSpPr>
        <p:spPr/>
        <p:txBody>
          <a:bodyPr/>
          <a:lstStyle/>
          <a:p>
            <a:fld id="{074139F0-41CF-45F4-8ED0-A59474676CAB}" type="slidenum">
              <a:rPr lang="en-IN" smtClean="0"/>
              <a:t>10</a:t>
            </a:fld>
            <a:endParaRPr lang="en-IN"/>
          </a:p>
        </p:txBody>
      </p:sp>
    </p:spTree>
    <p:extLst>
      <p:ext uri="{BB962C8B-B14F-4D97-AF65-F5344CB8AC3E}">
        <p14:creationId xmlns:p14="http://schemas.microsoft.com/office/powerpoint/2010/main" val="2544859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3F53B-EF4E-4B34-9F97-9B6CCA3CFE55}"/>
              </a:ext>
            </a:extLst>
          </p:cNvPr>
          <p:cNvSpPr>
            <a:spLocks noGrp="1"/>
          </p:cNvSpPr>
          <p:nvPr>
            <p:ph type="title"/>
          </p:nvPr>
        </p:nvSpPr>
        <p:spPr/>
        <p:txBody>
          <a:bodyPr/>
          <a:lstStyle/>
          <a:p>
            <a:r>
              <a:rPr lang="en-US" dirty="0"/>
              <a:t>References</a:t>
            </a:r>
            <a:endParaRPr lang="en-IN" dirty="0"/>
          </a:p>
        </p:txBody>
      </p:sp>
      <p:sp>
        <p:nvSpPr>
          <p:cNvPr id="3" name="Content Placeholder 2">
            <a:extLst>
              <a:ext uri="{FF2B5EF4-FFF2-40B4-BE49-F238E27FC236}">
                <a16:creationId xmlns:a16="http://schemas.microsoft.com/office/drawing/2014/main" id="{126B67A8-5518-4B30-95D8-5909E7EC4C21}"/>
              </a:ext>
            </a:extLst>
          </p:cNvPr>
          <p:cNvSpPr>
            <a:spLocks noGrp="1"/>
          </p:cNvSpPr>
          <p:nvPr>
            <p:ph idx="1"/>
          </p:nvPr>
        </p:nvSpPr>
        <p:spPr/>
        <p:txBody>
          <a:bodyPr>
            <a:normAutofit/>
          </a:bodyPr>
          <a:lstStyle/>
          <a:p>
            <a:pPr marL="457200" indent="-457200">
              <a:buFont typeface="+mj-lt"/>
              <a:buAutoNum type="arabicPeriod"/>
            </a:pPr>
            <a:r>
              <a:rPr lang="en-US" sz="2000" dirty="0"/>
              <a:t>Reference 1</a:t>
            </a:r>
          </a:p>
          <a:p>
            <a:pPr marL="457200" indent="-457200">
              <a:buFont typeface="+mj-lt"/>
              <a:buAutoNum type="arabicPeriod"/>
            </a:pPr>
            <a:r>
              <a:rPr lang="en-US" sz="2000" dirty="0"/>
              <a:t>Reference 2</a:t>
            </a:r>
          </a:p>
          <a:p>
            <a:pPr marL="457200" indent="-457200">
              <a:buFont typeface="+mj-lt"/>
              <a:buAutoNum type="arabicPeriod"/>
            </a:pPr>
            <a:r>
              <a:rPr lang="en-US" sz="2000" dirty="0"/>
              <a:t>.</a:t>
            </a:r>
          </a:p>
          <a:p>
            <a:pPr marL="457200" indent="-457200">
              <a:buFont typeface="+mj-lt"/>
              <a:buAutoNum type="arabicPeriod"/>
            </a:pPr>
            <a:r>
              <a:rPr lang="en-US" sz="2000" dirty="0"/>
              <a:t>.</a:t>
            </a:r>
          </a:p>
          <a:p>
            <a:pPr marL="457200" indent="-457200">
              <a:buFont typeface="+mj-lt"/>
              <a:buAutoNum type="arabicPeriod"/>
            </a:pPr>
            <a:r>
              <a:rPr lang="en-US" sz="2000" dirty="0"/>
              <a:t>.</a:t>
            </a:r>
          </a:p>
          <a:p>
            <a:pPr marL="457200" indent="-457200">
              <a:buFont typeface="+mj-lt"/>
              <a:buAutoNum type="arabicPeriod"/>
            </a:pPr>
            <a:endParaRPr lang="en-IN" sz="2000" dirty="0"/>
          </a:p>
        </p:txBody>
      </p:sp>
      <p:sp>
        <p:nvSpPr>
          <p:cNvPr id="4" name="Footer Placeholder 3">
            <a:extLst>
              <a:ext uri="{FF2B5EF4-FFF2-40B4-BE49-F238E27FC236}">
                <a16:creationId xmlns:a16="http://schemas.microsoft.com/office/drawing/2014/main" id="{19B3CD4D-78E2-4B84-A264-86357CBA4B57}"/>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E2140B81-E579-4676-8D99-EE9B14CE14DF}"/>
              </a:ext>
            </a:extLst>
          </p:cNvPr>
          <p:cNvSpPr>
            <a:spLocks noGrp="1"/>
          </p:cNvSpPr>
          <p:nvPr>
            <p:ph type="sldNum" sz="quarter" idx="12"/>
          </p:nvPr>
        </p:nvSpPr>
        <p:spPr/>
        <p:txBody>
          <a:bodyPr/>
          <a:lstStyle/>
          <a:p>
            <a:fld id="{074139F0-41CF-45F4-8ED0-A59474676CAB}" type="slidenum">
              <a:rPr lang="en-IN" smtClean="0"/>
              <a:t>11</a:t>
            </a:fld>
            <a:endParaRPr lang="en-IN"/>
          </a:p>
        </p:txBody>
      </p:sp>
    </p:spTree>
    <p:extLst>
      <p:ext uri="{BB962C8B-B14F-4D97-AF65-F5344CB8AC3E}">
        <p14:creationId xmlns:p14="http://schemas.microsoft.com/office/powerpoint/2010/main" val="941417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BA7D7B5-86AB-4651-AE7E-D2E83327CDF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72626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672F-9E96-416E-8096-603369105CB9}"/>
              </a:ext>
            </a:extLst>
          </p:cNvPr>
          <p:cNvSpPr>
            <a:spLocks noGrp="1"/>
          </p:cNvSpPr>
          <p:nvPr>
            <p:ph type="title"/>
          </p:nvPr>
        </p:nvSpPr>
        <p:spPr/>
        <p:txBody>
          <a:bodyPr/>
          <a:lstStyle/>
          <a:p>
            <a:r>
              <a:rPr lang="en-US" dirty="0"/>
              <a:t>Presentation Outline</a:t>
            </a:r>
            <a:endParaRPr lang="en-IN" dirty="0"/>
          </a:p>
        </p:txBody>
      </p:sp>
      <p:sp>
        <p:nvSpPr>
          <p:cNvPr id="3" name="Content Placeholder 2">
            <a:extLst>
              <a:ext uri="{FF2B5EF4-FFF2-40B4-BE49-F238E27FC236}">
                <a16:creationId xmlns:a16="http://schemas.microsoft.com/office/drawing/2014/main" id="{357AD36C-B7B6-4E40-8567-7BD9F5B09E02}"/>
              </a:ext>
            </a:extLst>
          </p:cNvPr>
          <p:cNvSpPr>
            <a:spLocks noGrp="1"/>
          </p:cNvSpPr>
          <p:nvPr>
            <p:ph idx="1"/>
          </p:nvPr>
        </p:nvSpPr>
        <p:spPr/>
        <p:txBody>
          <a:bodyPr/>
          <a:lstStyle/>
          <a:p>
            <a:r>
              <a:rPr lang="en-US" dirty="0"/>
              <a:t>Introduction</a:t>
            </a:r>
          </a:p>
          <a:p>
            <a:r>
              <a:rPr lang="en-US" dirty="0"/>
              <a:t>Background</a:t>
            </a:r>
          </a:p>
          <a:p>
            <a:r>
              <a:rPr lang="en-US" dirty="0"/>
              <a:t>Proposed Work</a:t>
            </a:r>
          </a:p>
          <a:p>
            <a:r>
              <a:rPr lang="en-US" dirty="0"/>
              <a:t>Dataset </a:t>
            </a:r>
            <a:r>
              <a:rPr lang="en-US" dirty="0">
                <a:sym typeface="Calibri"/>
              </a:rPr>
              <a:t>Description</a:t>
            </a:r>
          </a:p>
          <a:p>
            <a:r>
              <a:rPr lang="en-US" dirty="0">
                <a:sym typeface="Calibri"/>
              </a:rPr>
              <a:t>Performance Measures</a:t>
            </a:r>
          </a:p>
          <a:p>
            <a:r>
              <a:rPr lang="en-US" dirty="0">
                <a:sym typeface="Calibri"/>
              </a:rPr>
              <a:t>Results and Analysis</a:t>
            </a:r>
          </a:p>
          <a:p>
            <a:r>
              <a:rPr lang="en-US" dirty="0">
                <a:sym typeface="Calibri"/>
              </a:rPr>
              <a:t>Conclusion and Future Scope</a:t>
            </a:r>
          </a:p>
          <a:p>
            <a:r>
              <a:rPr lang="en-US" dirty="0">
                <a:sym typeface="Calibri"/>
              </a:rPr>
              <a:t>References</a:t>
            </a:r>
            <a:endParaRPr lang="en-IN" dirty="0"/>
          </a:p>
        </p:txBody>
      </p:sp>
      <p:sp>
        <p:nvSpPr>
          <p:cNvPr id="4" name="Footer Placeholder 3">
            <a:extLst>
              <a:ext uri="{FF2B5EF4-FFF2-40B4-BE49-F238E27FC236}">
                <a16:creationId xmlns:a16="http://schemas.microsoft.com/office/drawing/2014/main" id="{98DD9D25-C71B-4499-AB29-2CAEEBDD7ED7}"/>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9647F02F-49A0-440A-9959-0D15EF8606B2}"/>
              </a:ext>
            </a:extLst>
          </p:cNvPr>
          <p:cNvSpPr>
            <a:spLocks noGrp="1"/>
          </p:cNvSpPr>
          <p:nvPr>
            <p:ph type="sldNum" sz="quarter" idx="12"/>
          </p:nvPr>
        </p:nvSpPr>
        <p:spPr/>
        <p:txBody>
          <a:bodyPr/>
          <a:lstStyle/>
          <a:p>
            <a:fld id="{074139F0-41CF-45F4-8ED0-A59474676CAB}" type="slidenum">
              <a:rPr lang="en-IN" smtClean="0"/>
              <a:t>2</a:t>
            </a:fld>
            <a:endParaRPr lang="en-IN"/>
          </a:p>
        </p:txBody>
      </p:sp>
    </p:spTree>
    <p:extLst>
      <p:ext uri="{BB962C8B-B14F-4D97-AF65-F5344CB8AC3E}">
        <p14:creationId xmlns:p14="http://schemas.microsoft.com/office/powerpoint/2010/main" val="544916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8B59-3C79-4A07-9CDA-E5A066839FD8}"/>
              </a:ext>
            </a:extLst>
          </p:cNvPr>
          <p:cNvSpPr>
            <a:spLocks noGrp="1"/>
          </p:cNvSpPr>
          <p:nvPr>
            <p:ph type="title"/>
          </p:nvPr>
        </p:nvSpPr>
        <p:spPr/>
        <p:txBody>
          <a:bodyPr/>
          <a:lstStyle/>
          <a:p>
            <a:r>
              <a:rPr lang="en-US" dirty="0"/>
              <a:t>Introduction</a:t>
            </a:r>
            <a:endParaRPr lang="en-IN" dirty="0"/>
          </a:p>
        </p:txBody>
      </p:sp>
      <p:sp>
        <p:nvSpPr>
          <p:cNvPr id="3" name="Content Placeholder 2">
            <a:extLst>
              <a:ext uri="{FF2B5EF4-FFF2-40B4-BE49-F238E27FC236}">
                <a16:creationId xmlns:a16="http://schemas.microsoft.com/office/drawing/2014/main" id="{1BCAF5E5-DF03-4E41-B99F-E42DD2F442D7}"/>
              </a:ext>
            </a:extLst>
          </p:cNvPr>
          <p:cNvSpPr>
            <a:spLocks noGrp="1"/>
          </p:cNvSpPr>
          <p:nvPr>
            <p:ph idx="1"/>
          </p:nvPr>
        </p:nvSpPr>
        <p:spPr/>
        <p:txBody>
          <a:bodyPr/>
          <a:lstStyle/>
          <a:p>
            <a:r>
              <a:rPr lang="en-US" dirty="0"/>
              <a:t>Behavioral and Data Trust Management Scheme for IoT</a:t>
            </a:r>
          </a:p>
          <a:p>
            <a:r>
              <a:rPr lang="en-US" dirty="0"/>
              <a:t>Trust is a measurable belief.</a:t>
            </a:r>
          </a:p>
          <a:p>
            <a:r>
              <a:rPr lang="en-US" dirty="0"/>
              <a:t>Trust is directed.</a:t>
            </a:r>
            <a:endParaRPr lang="en-IN" dirty="0"/>
          </a:p>
        </p:txBody>
      </p:sp>
      <p:sp>
        <p:nvSpPr>
          <p:cNvPr id="4" name="Footer Placeholder 3">
            <a:extLst>
              <a:ext uri="{FF2B5EF4-FFF2-40B4-BE49-F238E27FC236}">
                <a16:creationId xmlns:a16="http://schemas.microsoft.com/office/drawing/2014/main" id="{787C7B65-E523-4202-9348-3EC40AD2B6E6}"/>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3E5DA900-C45E-418A-ACE2-273EF38BEE09}"/>
              </a:ext>
            </a:extLst>
          </p:cNvPr>
          <p:cNvSpPr>
            <a:spLocks noGrp="1"/>
          </p:cNvSpPr>
          <p:nvPr>
            <p:ph type="sldNum" sz="quarter" idx="12"/>
          </p:nvPr>
        </p:nvSpPr>
        <p:spPr/>
        <p:txBody>
          <a:bodyPr/>
          <a:lstStyle/>
          <a:p>
            <a:fld id="{074139F0-41CF-45F4-8ED0-A59474676CAB}" type="slidenum">
              <a:rPr lang="en-IN" smtClean="0"/>
              <a:t>3</a:t>
            </a:fld>
            <a:endParaRPr lang="en-IN"/>
          </a:p>
        </p:txBody>
      </p:sp>
    </p:spTree>
    <p:extLst>
      <p:ext uri="{BB962C8B-B14F-4D97-AF65-F5344CB8AC3E}">
        <p14:creationId xmlns:p14="http://schemas.microsoft.com/office/powerpoint/2010/main" val="3235802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B647-1C0B-451C-ADC1-2B8578410308}"/>
              </a:ext>
            </a:extLst>
          </p:cNvPr>
          <p:cNvSpPr>
            <a:spLocks noGrp="1"/>
          </p:cNvSpPr>
          <p:nvPr>
            <p:ph type="title"/>
          </p:nvPr>
        </p:nvSpPr>
        <p:spPr/>
        <p:txBody>
          <a:bodyPr/>
          <a:lstStyle/>
          <a:p>
            <a:r>
              <a:rPr lang="en-US" dirty="0"/>
              <a:t>Background</a:t>
            </a:r>
            <a:endParaRPr lang="en-IN" dirty="0"/>
          </a:p>
        </p:txBody>
      </p:sp>
      <p:sp>
        <p:nvSpPr>
          <p:cNvPr id="3" name="Content Placeholder 2">
            <a:extLst>
              <a:ext uri="{FF2B5EF4-FFF2-40B4-BE49-F238E27FC236}">
                <a16:creationId xmlns:a16="http://schemas.microsoft.com/office/drawing/2014/main" id="{0B7C5BE9-1644-43D8-B19B-BFBCC82B7539}"/>
              </a:ext>
            </a:extLst>
          </p:cNvPr>
          <p:cNvSpPr>
            <a:spLocks noGrp="1"/>
          </p:cNvSpPr>
          <p:nvPr>
            <p:ph idx="1"/>
          </p:nvPr>
        </p:nvSpPr>
        <p:spPr/>
        <p:txBody>
          <a:bodyPr/>
          <a:lstStyle/>
          <a:p>
            <a:r>
              <a:rPr lang="en-US" altLang="en-US" dirty="0"/>
              <a:t>Basic Properties of Trust Relations</a:t>
            </a:r>
            <a:endParaRPr lang="en-IN" dirty="0"/>
          </a:p>
          <a:p>
            <a:r>
              <a:rPr lang="en-US" altLang="en-US" dirty="0"/>
              <a:t>Trust</a:t>
            </a:r>
          </a:p>
          <a:p>
            <a:pPr lvl="1"/>
            <a:r>
              <a:rPr lang="en-US" altLang="en-US" dirty="0"/>
              <a:t>Reliance on the character, ability, strength, or truth of someone or something</a:t>
            </a:r>
          </a:p>
        </p:txBody>
      </p:sp>
      <p:sp>
        <p:nvSpPr>
          <p:cNvPr id="4" name="Footer Placeholder 3">
            <a:extLst>
              <a:ext uri="{FF2B5EF4-FFF2-40B4-BE49-F238E27FC236}">
                <a16:creationId xmlns:a16="http://schemas.microsoft.com/office/drawing/2014/main" id="{A5D4F7F3-82A1-4402-8272-0FA6404968C3}"/>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F2F06AC1-C5FC-424D-B306-22764631ED59}"/>
              </a:ext>
            </a:extLst>
          </p:cNvPr>
          <p:cNvSpPr>
            <a:spLocks noGrp="1"/>
          </p:cNvSpPr>
          <p:nvPr>
            <p:ph type="sldNum" sz="quarter" idx="12"/>
          </p:nvPr>
        </p:nvSpPr>
        <p:spPr/>
        <p:txBody>
          <a:bodyPr/>
          <a:lstStyle/>
          <a:p>
            <a:fld id="{074139F0-41CF-45F4-8ED0-A59474676CAB}" type="slidenum">
              <a:rPr lang="en-IN" smtClean="0"/>
              <a:t>4</a:t>
            </a:fld>
            <a:endParaRPr lang="en-IN"/>
          </a:p>
        </p:txBody>
      </p:sp>
    </p:spTree>
    <p:extLst>
      <p:ext uri="{BB962C8B-B14F-4D97-AF65-F5344CB8AC3E}">
        <p14:creationId xmlns:p14="http://schemas.microsoft.com/office/powerpoint/2010/main" val="2222446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A6985-8C06-4275-A14B-3A0135007647}"/>
              </a:ext>
            </a:extLst>
          </p:cNvPr>
          <p:cNvSpPr>
            <a:spLocks noGrp="1"/>
          </p:cNvSpPr>
          <p:nvPr>
            <p:ph type="title"/>
          </p:nvPr>
        </p:nvSpPr>
        <p:spPr/>
        <p:txBody>
          <a:bodyPr/>
          <a:lstStyle/>
          <a:p>
            <a:r>
              <a:rPr lang="en-US" dirty="0"/>
              <a:t>Proposed Work</a:t>
            </a:r>
            <a:endParaRPr lang="en-IN" dirty="0"/>
          </a:p>
        </p:txBody>
      </p:sp>
      <p:sp>
        <p:nvSpPr>
          <p:cNvPr id="3" name="Content Placeholder 2">
            <a:extLst>
              <a:ext uri="{FF2B5EF4-FFF2-40B4-BE49-F238E27FC236}">
                <a16:creationId xmlns:a16="http://schemas.microsoft.com/office/drawing/2014/main" id="{C9F3B4F5-6DD8-4FD4-9CC9-BEDAF3F09E65}"/>
              </a:ext>
            </a:extLst>
          </p:cNvPr>
          <p:cNvSpPr>
            <a:spLocks noGrp="1"/>
          </p:cNvSpPr>
          <p:nvPr>
            <p:ph idx="1"/>
          </p:nvPr>
        </p:nvSpPr>
        <p:spPr/>
        <p:txBody>
          <a:bodyPr/>
          <a:lstStyle/>
          <a:p>
            <a:r>
              <a:rPr lang="en-US" dirty="0"/>
              <a:t>Influence of previously observed trust + recent observations </a:t>
            </a:r>
          </a:p>
          <a:p>
            <a:pPr lvl="1"/>
            <a:r>
              <a:rPr lang="en-US" dirty="0"/>
              <a:t>to effectively capture dynamics of devices.</a:t>
            </a:r>
          </a:p>
        </p:txBody>
      </p:sp>
      <p:sp>
        <p:nvSpPr>
          <p:cNvPr id="4" name="Footer Placeholder 3">
            <a:extLst>
              <a:ext uri="{FF2B5EF4-FFF2-40B4-BE49-F238E27FC236}">
                <a16:creationId xmlns:a16="http://schemas.microsoft.com/office/drawing/2014/main" id="{C49ACC8A-6B50-4BBF-BDBC-D3689AADC9B4}"/>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430681B6-7A02-4521-8050-BBE86DFEE6E6}"/>
              </a:ext>
            </a:extLst>
          </p:cNvPr>
          <p:cNvSpPr>
            <a:spLocks noGrp="1"/>
          </p:cNvSpPr>
          <p:nvPr>
            <p:ph type="sldNum" sz="quarter" idx="12"/>
          </p:nvPr>
        </p:nvSpPr>
        <p:spPr/>
        <p:txBody>
          <a:bodyPr/>
          <a:lstStyle/>
          <a:p>
            <a:fld id="{074139F0-41CF-45F4-8ED0-A59474676CAB}" type="slidenum">
              <a:rPr lang="en-IN" smtClean="0"/>
              <a:t>5</a:t>
            </a:fld>
            <a:endParaRPr lang="en-IN"/>
          </a:p>
        </p:txBody>
      </p:sp>
      <p:grpSp>
        <p:nvGrpSpPr>
          <p:cNvPr id="6" name="Group 5">
            <a:extLst>
              <a:ext uri="{FF2B5EF4-FFF2-40B4-BE49-F238E27FC236}">
                <a16:creationId xmlns:a16="http://schemas.microsoft.com/office/drawing/2014/main" id="{85123AF7-9A85-4A5C-9CCF-DB0C1A99BC9D}"/>
              </a:ext>
            </a:extLst>
          </p:cNvPr>
          <p:cNvGrpSpPr/>
          <p:nvPr/>
        </p:nvGrpSpPr>
        <p:grpSpPr>
          <a:xfrm>
            <a:off x="4194507" y="2500450"/>
            <a:ext cx="3802985" cy="3099124"/>
            <a:chOff x="3135373" y="1579955"/>
            <a:chExt cx="5921253" cy="4827462"/>
          </a:xfrm>
        </p:grpSpPr>
        <p:pic>
          <p:nvPicPr>
            <p:cNvPr id="7" name="Picture 6" descr="BD-Trust Model&#10;">
              <a:extLst>
                <a:ext uri="{FF2B5EF4-FFF2-40B4-BE49-F238E27FC236}">
                  <a16:creationId xmlns:a16="http://schemas.microsoft.com/office/drawing/2014/main" id="{F215B01D-469E-41EA-B631-9BBA586030A2}"/>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135373" y="1579955"/>
              <a:ext cx="5921253" cy="4336156"/>
            </a:xfrm>
            <a:prstGeom prst="rect">
              <a:avLst/>
            </a:prstGeom>
          </p:spPr>
        </p:pic>
        <p:sp>
          <p:nvSpPr>
            <p:cNvPr id="8" name="TextBox 7">
              <a:extLst>
                <a:ext uri="{FF2B5EF4-FFF2-40B4-BE49-F238E27FC236}">
                  <a16:creationId xmlns:a16="http://schemas.microsoft.com/office/drawing/2014/main" id="{CEEFFEDE-2343-48C4-B566-C2F74DCE52B5}"/>
                </a:ext>
              </a:extLst>
            </p:cNvPr>
            <p:cNvSpPr txBox="1"/>
            <p:nvPr/>
          </p:nvSpPr>
          <p:spPr>
            <a:xfrm>
              <a:off x="3205688" y="5911334"/>
              <a:ext cx="5850938" cy="496083"/>
            </a:xfrm>
            <a:prstGeom prst="rect">
              <a:avLst/>
            </a:prstGeom>
            <a:noFill/>
          </p:spPr>
          <p:txBody>
            <a:bodyPr wrap="square" rtlCol="0">
              <a:spAutoFit/>
            </a:bodyPr>
            <a:lstStyle/>
            <a:p>
              <a:pPr algn="ctr"/>
              <a:r>
                <a:rPr lang="en-IN" b="1" dirty="0"/>
                <a:t>Fig. 1:</a:t>
              </a:r>
              <a:r>
                <a:rPr lang="en-IN" dirty="0"/>
                <a:t> ZZZ Model</a:t>
              </a:r>
            </a:p>
          </p:txBody>
        </p:sp>
      </p:grpSp>
    </p:spTree>
    <p:extLst>
      <p:ext uri="{BB962C8B-B14F-4D97-AF65-F5344CB8AC3E}">
        <p14:creationId xmlns:p14="http://schemas.microsoft.com/office/powerpoint/2010/main" val="4264844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A6985-8C06-4275-A14B-3A0135007647}"/>
              </a:ext>
            </a:extLst>
          </p:cNvPr>
          <p:cNvSpPr>
            <a:spLocks noGrp="1"/>
          </p:cNvSpPr>
          <p:nvPr>
            <p:ph type="title"/>
          </p:nvPr>
        </p:nvSpPr>
        <p:spPr/>
        <p:txBody>
          <a:bodyPr/>
          <a:lstStyle/>
          <a:p>
            <a:r>
              <a:rPr lang="en-US" dirty="0"/>
              <a:t>Proposed Work</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9F3B4F5-6DD8-4FD4-9CC9-BEDAF3F09E65}"/>
                  </a:ext>
                </a:extLst>
              </p:cNvPr>
              <p:cNvSpPr>
                <a:spLocks noGrp="1"/>
              </p:cNvSpPr>
              <p:nvPr>
                <p:ph idx="1"/>
              </p:nvPr>
            </p:nvSpPr>
            <p:spPr/>
            <p:txBody>
              <a:bodyPr/>
              <a:lstStyle/>
              <a:p>
                <a:r>
                  <a:rPr lang="en-IN" dirty="0"/>
                  <a:t>Computation Module</a:t>
                </a:r>
              </a:p>
              <a:p>
                <a:pPr lvl="1"/>
                <a:r>
                  <a:rPr lang="en-IN" dirty="0"/>
                  <a:t>The value of trust at time t for</a:t>
                </a:r>
              </a:p>
              <a:p>
                <a:pPr lvl="2"/>
                <a:r>
                  <a:rPr lang="en-US" dirty="0"/>
                  <a:t>Window </a:t>
                </a:r>
                <a:r>
                  <a:rPr lang="en-US" dirty="0" err="1"/>
                  <a:t>Δt</a:t>
                </a:r>
                <a:r>
                  <a:rPr lang="en-US" dirty="0"/>
                  <a:t> with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𝑖𝑗</m:t>
                        </m:r>
                      </m:sub>
                    </m:sSub>
                  </m:oMath>
                </a14:m>
                <a:r>
                  <a:rPr lang="en-US" dirty="0"/>
                  <a:t> transactions</a:t>
                </a:r>
              </a:p>
            </p:txBody>
          </p:sp>
        </mc:Choice>
        <mc:Fallback xmlns="">
          <p:sp>
            <p:nvSpPr>
              <p:cNvPr id="3" name="Content Placeholder 2">
                <a:extLst>
                  <a:ext uri="{FF2B5EF4-FFF2-40B4-BE49-F238E27FC236}">
                    <a16:creationId xmlns:a16="http://schemas.microsoft.com/office/drawing/2014/main" id="{C9F3B4F5-6DD8-4FD4-9CC9-BEDAF3F09E65}"/>
                  </a:ext>
                </a:extLst>
              </p:cNvPr>
              <p:cNvSpPr>
                <a:spLocks noGrp="1" noRot="1" noChangeAspect="1" noMove="1" noResize="1" noEditPoints="1" noAdjustHandles="1" noChangeArrowheads="1" noChangeShapeType="1" noTextEdit="1"/>
              </p:cNvSpPr>
              <p:nvPr>
                <p:ph idx="1"/>
              </p:nvPr>
            </p:nvSpPr>
            <p:spPr>
              <a:blipFill>
                <a:blip r:embed="rId2"/>
                <a:stretch>
                  <a:fillRect l="-1043" t="-1983"/>
                </a:stretch>
              </a:blipFill>
            </p:spPr>
            <p:txBody>
              <a:bodyPr/>
              <a:lstStyle/>
              <a:p>
                <a:r>
                  <a:rPr lang="en-IN">
                    <a:noFill/>
                  </a:rPr>
                  <a:t> </a:t>
                </a:r>
              </a:p>
            </p:txBody>
          </p:sp>
        </mc:Fallback>
      </mc:AlternateContent>
      <p:sp>
        <p:nvSpPr>
          <p:cNvPr id="4" name="Footer Placeholder 3">
            <a:extLst>
              <a:ext uri="{FF2B5EF4-FFF2-40B4-BE49-F238E27FC236}">
                <a16:creationId xmlns:a16="http://schemas.microsoft.com/office/drawing/2014/main" id="{C49ACC8A-6B50-4BBF-BDBC-D3689AADC9B4}"/>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430681B6-7A02-4521-8050-BBE86DFEE6E6}"/>
              </a:ext>
            </a:extLst>
          </p:cNvPr>
          <p:cNvSpPr>
            <a:spLocks noGrp="1"/>
          </p:cNvSpPr>
          <p:nvPr>
            <p:ph type="sldNum" sz="quarter" idx="12"/>
          </p:nvPr>
        </p:nvSpPr>
        <p:spPr/>
        <p:txBody>
          <a:bodyPr/>
          <a:lstStyle/>
          <a:p>
            <a:fld id="{074139F0-41CF-45F4-8ED0-A59474676CAB}" type="slidenum">
              <a:rPr lang="en-IN" smtClean="0"/>
              <a:t>6</a:t>
            </a:fld>
            <a:endParaRPr lang="en-IN"/>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DFA1D1C-BD64-4E55-9A48-7A0FA2AAE0C8}"/>
                  </a:ext>
                </a:extLst>
              </p:cNvPr>
              <p:cNvSpPr txBox="1"/>
              <p:nvPr/>
            </p:nvSpPr>
            <p:spPr>
              <a:xfrm>
                <a:off x="3896134" y="3039726"/>
                <a:ext cx="4399731" cy="3892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IN" i="1" smtClean="0">
                          <a:latin typeface="Cambria Math" panose="02040503050406030204" pitchFamily="18" charset="0"/>
                        </a:rPr>
                        <m:t>𝑇𝑟𝑢𝑠</m:t>
                      </m:r>
                      <m:sSubSup>
                        <m:sSubSupPr>
                          <m:ctrlPr>
                            <a:rPr lang="en-IN" i="1" smtClean="0">
                              <a:latin typeface="Cambria Math" panose="02040503050406030204" pitchFamily="18" charset="0"/>
                            </a:rPr>
                          </m:ctrlPr>
                        </m:sSubSupPr>
                        <m:e>
                          <m:r>
                            <a:rPr lang="en-IN" i="1" smtClean="0">
                              <a:latin typeface="Cambria Math" panose="02040503050406030204" pitchFamily="18" charset="0"/>
                            </a:rPr>
                            <m:t>𝑡</m:t>
                          </m:r>
                        </m:e>
                        <m:sub>
                          <m:d>
                            <m:dPr>
                              <m:begChr m:val="{"/>
                              <m:endChr m:val="}"/>
                              <m:ctrlPr>
                                <a:rPr lang="en-IN" i="1" smtClean="0">
                                  <a:latin typeface="Cambria Math" panose="02040503050406030204" pitchFamily="18" charset="0"/>
                                </a:rPr>
                              </m:ctrlPr>
                            </m:dPr>
                            <m:e>
                              <m:r>
                                <a:rPr lang="en-IN" i="1" smtClean="0">
                                  <a:latin typeface="Cambria Math" panose="02040503050406030204" pitchFamily="18" charset="0"/>
                                </a:rPr>
                                <m:t>𝑖𝑗</m:t>
                              </m:r>
                            </m:e>
                          </m:d>
                        </m:sub>
                        <m:sup>
                          <m:r>
                            <a:rPr lang="en-IN" i="1" smtClean="0">
                              <a:latin typeface="Cambria Math" panose="02040503050406030204" pitchFamily="18" charset="0"/>
                            </a:rPr>
                            <m:t>𝑥</m:t>
                          </m:r>
                          <m:d>
                            <m:dPr>
                              <m:ctrlPr>
                                <a:rPr lang="en-IN" i="1" smtClean="0">
                                  <a:latin typeface="Cambria Math" panose="02040503050406030204" pitchFamily="18" charset="0"/>
                                </a:rPr>
                              </m:ctrlPr>
                            </m:dPr>
                            <m:e>
                              <m:r>
                                <a:rPr lang="en-IN" i="1" smtClean="0">
                                  <a:latin typeface="Cambria Math" panose="02040503050406030204" pitchFamily="18" charset="0"/>
                                </a:rPr>
                                <m:t>𝑡</m:t>
                              </m:r>
                            </m:e>
                          </m:d>
                        </m:sup>
                      </m:sSubSup>
                      <m:r>
                        <a:rPr lang="en-IN" i="1" smtClean="0">
                          <a:latin typeface="Cambria Math" panose="02040503050406030204" pitchFamily="18" charset="0"/>
                        </a:rPr>
                        <m:t>= </m:t>
                      </m:r>
                      <m:r>
                        <a:rPr lang="en-IN" i="1" smtClean="0">
                          <a:latin typeface="Cambria Math" panose="02040503050406030204" pitchFamily="18" charset="0"/>
                        </a:rPr>
                        <m:t>𝛾</m:t>
                      </m:r>
                      <m:r>
                        <a:rPr lang="en-IN" i="1" smtClean="0">
                          <a:latin typeface="Cambria Math" panose="02040503050406030204" pitchFamily="18" charset="0"/>
                        </a:rPr>
                        <m:t>∗ </m:t>
                      </m:r>
                      <m:r>
                        <a:rPr lang="en-IN" i="1" smtClean="0">
                          <a:latin typeface="Cambria Math" panose="02040503050406030204" pitchFamily="18" charset="0"/>
                        </a:rPr>
                        <m:t>𝐵</m:t>
                      </m:r>
                      <m:sSubSup>
                        <m:sSubSupPr>
                          <m:ctrlPr>
                            <a:rPr lang="en-IN" i="1" smtClean="0">
                              <a:latin typeface="Cambria Math" panose="02040503050406030204" pitchFamily="18" charset="0"/>
                            </a:rPr>
                          </m:ctrlPr>
                        </m:sSubSupPr>
                        <m:e>
                          <m:r>
                            <a:rPr lang="en-IN" i="1" smtClean="0">
                              <a:latin typeface="Cambria Math" panose="02040503050406030204" pitchFamily="18" charset="0"/>
                            </a:rPr>
                            <m:t>𝑇</m:t>
                          </m:r>
                        </m:e>
                        <m:sub>
                          <m:d>
                            <m:dPr>
                              <m:begChr m:val="{"/>
                              <m:endChr m:val="}"/>
                              <m:ctrlPr>
                                <a:rPr lang="en-IN" i="1" smtClean="0">
                                  <a:latin typeface="Cambria Math" panose="02040503050406030204" pitchFamily="18" charset="0"/>
                                </a:rPr>
                              </m:ctrlPr>
                            </m:dPr>
                            <m:e>
                              <m:r>
                                <a:rPr lang="en-IN" i="1" smtClean="0">
                                  <a:latin typeface="Cambria Math" panose="02040503050406030204" pitchFamily="18" charset="0"/>
                                </a:rPr>
                                <m:t>𝑖𝑗</m:t>
                              </m:r>
                            </m:e>
                          </m:d>
                        </m:sub>
                        <m:sup>
                          <m:r>
                            <a:rPr lang="en-IN" i="1" smtClean="0">
                              <a:latin typeface="Cambria Math" panose="02040503050406030204" pitchFamily="18" charset="0"/>
                            </a:rPr>
                            <m:t>𝑥</m:t>
                          </m:r>
                          <m:d>
                            <m:dPr>
                              <m:ctrlPr>
                                <a:rPr lang="en-IN" i="1" smtClean="0">
                                  <a:latin typeface="Cambria Math" panose="02040503050406030204" pitchFamily="18" charset="0"/>
                                </a:rPr>
                              </m:ctrlPr>
                            </m:dPr>
                            <m:e>
                              <m:r>
                                <a:rPr lang="en-IN" i="1" smtClean="0">
                                  <a:latin typeface="Cambria Math" panose="02040503050406030204" pitchFamily="18" charset="0"/>
                                </a:rPr>
                                <m:t>𝑡</m:t>
                              </m:r>
                            </m:e>
                          </m:d>
                        </m:sup>
                      </m:sSubSup>
                      <m:r>
                        <a:rPr lang="en-IN" i="1" smtClean="0">
                          <a:latin typeface="Cambria Math" panose="02040503050406030204" pitchFamily="18" charset="0"/>
                        </a:rPr>
                        <m:t>+ </m:t>
                      </m:r>
                      <m:d>
                        <m:dPr>
                          <m:ctrlPr>
                            <a:rPr lang="en-IN" i="1" smtClean="0">
                              <a:latin typeface="Cambria Math" panose="02040503050406030204" pitchFamily="18" charset="0"/>
                            </a:rPr>
                          </m:ctrlPr>
                        </m:dPr>
                        <m:e>
                          <m:r>
                            <a:rPr lang="en-IN" i="1" smtClean="0">
                              <a:latin typeface="Cambria Math" panose="02040503050406030204" pitchFamily="18" charset="0"/>
                            </a:rPr>
                            <m:t>1 − </m:t>
                          </m:r>
                          <m:r>
                            <a:rPr lang="en-IN" i="1" smtClean="0">
                              <a:latin typeface="Cambria Math" panose="02040503050406030204" pitchFamily="18" charset="0"/>
                            </a:rPr>
                            <m:t>𝛾</m:t>
                          </m:r>
                        </m:e>
                      </m:d>
                      <m:r>
                        <a:rPr lang="en-IN" i="1" smtClean="0">
                          <a:latin typeface="Cambria Math" panose="02040503050406030204" pitchFamily="18" charset="0"/>
                        </a:rPr>
                        <m:t>∗ </m:t>
                      </m:r>
                      <m:r>
                        <a:rPr lang="en-IN" i="1" smtClean="0">
                          <a:latin typeface="Cambria Math" panose="02040503050406030204" pitchFamily="18" charset="0"/>
                        </a:rPr>
                        <m:t>𝐷</m:t>
                      </m:r>
                      <m:sSubSup>
                        <m:sSubSupPr>
                          <m:ctrlPr>
                            <a:rPr lang="en-IN" i="1" smtClean="0">
                              <a:latin typeface="Cambria Math" panose="02040503050406030204" pitchFamily="18" charset="0"/>
                            </a:rPr>
                          </m:ctrlPr>
                        </m:sSubSupPr>
                        <m:e>
                          <m:r>
                            <a:rPr lang="en-IN" i="1" smtClean="0">
                              <a:latin typeface="Cambria Math" panose="02040503050406030204" pitchFamily="18" charset="0"/>
                            </a:rPr>
                            <m:t>𝑇</m:t>
                          </m:r>
                        </m:e>
                        <m:sub>
                          <m:d>
                            <m:dPr>
                              <m:begChr m:val="{"/>
                              <m:endChr m:val="}"/>
                              <m:ctrlPr>
                                <a:rPr lang="en-IN" i="1" smtClean="0">
                                  <a:latin typeface="Cambria Math" panose="02040503050406030204" pitchFamily="18" charset="0"/>
                                </a:rPr>
                              </m:ctrlPr>
                            </m:dPr>
                            <m:e>
                              <m:r>
                                <a:rPr lang="en-IN" i="1" smtClean="0">
                                  <a:latin typeface="Cambria Math" panose="02040503050406030204" pitchFamily="18" charset="0"/>
                                </a:rPr>
                                <m:t>𝑖𝑗</m:t>
                              </m:r>
                            </m:e>
                          </m:d>
                        </m:sub>
                        <m:sup>
                          <m:r>
                            <a:rPr lang="en-IN" i="1" smtClean="0">
                              <a:latin typeface="Cambria Math" panose="02040503050406030204" pitchFamily="18" charset="0"/>
                            </a:rPr>
                            <m:t>𝑥</m:t>
                          </m:r>
                          <m:d>
                            <m:dPr>
                              <m:ctrlPr>
                                <a:rPr lang="en-IN" i="1" smtClean="0">
                                  <a:latin typeface="Cambria Math" panose="02040503050406030204" pitchFamily="18" charset="0"/>
                                </a:rPr>
                              </m:ctrlPr>
                            </m:dPr>
                            <m:e>
                              <m:r>
                                <a:rPr lang="en-IN" i="1" smtClean="0">
                                  <a:latin typeface="Cambria Math" panose="02040503050406030204" pitchFamily="18" charset="0"/>
                                </a:rPr>
                                <m:t>𝑡</m:t>
                              </m:r>
                            </m:e>
                          </m:d>
                        </m:sup>
                      </m:sSubSup>
                    </m:oMath>
                  </m:oMathPara>
                </a14:m>
                <a:endParaRPr lang="en-IN" dirty="0"/>
              </a:p>
            </p:txBody>
          </p:sp>
        </mc:Choice>
        <mc:Fallback xmlns="">
          <p:sp>
            <p:nvSpPr>
              <p:cNvPr id="9" name="TextBox 8">
                <a:extLst>
                  <a:ext uri="{FF2B5EF4-FFF2-40B4-BE49-F238E27FC236}">
                    <a16:creationId xmlns:a16="http://schemas.microsoft.com/office/drawing/2014/main" id="{0DFA1D1C-BD64-4E55-9A48-7A0FA2AAE0C8}"/>
                  </a:ext>
                </a:extLst>
              </p:cNvPr>
              <p:cNvSpPr txBox="1">
                <a:spLocks noRot="1" noChangeAspect="1" noMove="1" noResize="1" noEditPoints="1" noAdjustHandles="1" noChangeArrowheads="1" noChangeShapeType="1" noTextEdit="1"/>
              </p:cNvSpPr>
              <p:nvPr/>
            </p:nvSpPr>
            <p:spPr>
              <a:xfrm>
                <a:off x="3896134" y="3039726"/>
                <a:ext cx="4399731" cy="389274"/>
              </a:xfrm>
              <a:prstGeom prst="rect">
                <a:avLst/>
              </a:prstGeom>
              <a:blipFill>
                <a:blip r:embed="rId3"/>
                <a:stretch>
                  <a:fillRect l="-693" b="-20313"/>
                </a:stretch>
              </a:blipFill>
            </p:spPr>
            <p:txBody>
              <a:bodyPr/>
              <a:lstStyle/>
              <a:p>
                <a:r>
                  <a:rPr lang="en-IN">
                    <a:noFill/>
                  </a:rPr>
                  <a:t> </a:t>
                </a:r>
              </a:p>
            </p:txBody>
          </p:sp>
        </mc:Fallback>
      </mc:AlternateContent>
    </p:spTree>
    <p:extLst>
      <p:ext uri="{BB962C8B-B14F-4D97-AF65-F5344CB8AC3E}">
        <p14:creationId xmlns:p14="http://schemas.microsoft.com/office/powerpoint/2010/main" val="3578764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C04DE-67F4-459E-93C3-CB67E01527D5}"/>
              </a:ext>
            </a:extLst>
          </p:cNvPr>
          <p:cNvSpPr>
            <a:spLocks noGrp="1"/>
          </p:cNvSpPr>
          <p:nvPr>
            <p:ph type="title"/>
          </p:nvPr>
        </p:nvSpPr>
        <p:spPr/>
        <p:txBody>
          <a:bodyPr/>
          <a:lstStyle/>
          <a:p>
            <a:r>
              <a:rPr lang="en-US" dirty="0"/>
              <a:t>Data Description</a:t>
            </a:r>
            <a:endParaRPr lang="en-IN" dirty="0"/>
          </a:p>
        </p:txBody>
      </p:sp>
      <p:sp>
        <p:nvSpPr>
          <p:cNvPr id="3" name="Content Placeholder 2">
            <a:extLst>
              <a:ext uri="{FF2B5EF4-FFF2-40B4-BE49-F238E27FC236}">
                <a16:creationId xmlns:a16="http://schemas.microsoft.com/office/drawing/2014/main" id="{2A0C47E8-5ED8-45D2-915D-CC6B5BF05122}"/>
              </a:ext>
            </a:extLst>
          </p:cNvPr>
          <p:cNvSpPr>
            <a:spLocks noGrp="1"/>
          </p:cNvSpPr>
          <p:nvPr>
            <p:ph idx="1"/>
          </p:nvPr>
        </p:nvSpPr>
        <p:spPr/>
        <p:txBody>
          <a:bodyPr>
            <a:normAutofit/>
          </a:bodyPr>
          <a:lstStyle/>
          <a:p>
            <a:pPr lvl="0" algn="just">
              <a:lnSpc>
                <a:spcPct val="110000"/>
              </a:lnSpc>
            </a:pPr>
            <a:r>
              <a:rPr lang="en-US" sz="2400" dirty="0"/>
              <a:t>The dataset comprises 36 recording of multichannel EEG corresponding to 36 subjects at the time of mental arithmetic task. Out of 36 subjects, 26 are Good Counter and 10 are Bad Counter. </a:t>
            </a:r>
          </a:p>
          <a:p>
            <a:pPr lvl="0" algn="just">
              <a:lnSpc>
                <a:spcPct val="110000"/>
              </a:lnSpc>
            </a:pPr>
            <a:r>
              <a:rPr lang="en-US" sz="2400" dirty="0">
                <a:sym typeface="Calibri"/>
              </a:rPr>
              <a:t>The EEG signal is recorded with the help of a device named </a:t>
            </a:r>
            <a:r>
              <a:rPr lang="en-US" sz="2400" dirty="0" err="1">
                <a:sym typeface="Calibri"/>
              </a:rPr>
              <a:t>Neurocom</a:t>
            </a:r>
            <a:r>
              <a:rPr lang="en-US" sz="2400" dirty="0">
                <a:sym typeface="Calibri"/>
              </a:rPr>
              <a:t> Monopolar EEG 23-channel system. </a:t>
            </a:r>
          </a:p>
          <a:p>
            <a:pPr lvl="0" algn="just">
              <a:lnSpc>
                <a:spcPct val="110000"/>
              </a:lnSpc>
            </a:pPr>
            <a:r>
              <a:rPr lang="en-US" sz="2400" dirty="0">
                <a:sym typeface="Calibri"/>
              </a:rPr>
              <a:t>The EEG signals are recorded for 61 seconds with a sampling frequency of 500 Hz</a:t>
            </a:r>
          </a:p>
          <a:p>
            <a:pPr lvl="0" algn="just">
              <a:lnSpc>
                <a:spcPct val="110000"/>
              </a:lnSpc>
            </a:pPr>
            <a:r>
              <a:rPr lang="en-US" sz="2400" dirty="0">
                <a:sym typeface="Calibri"/>
              </a:rPr>
              <a:t>The shape of the matrix for a single subject is 19*31000. The shape of the matrix is reshaped. The new shape of the matrix is 760*775 where each channel’s signal is divided into 40 equal parts and arranged consecutively to form the new shape. This is done to make shape of the matrix symmetric</a:t>
            </a:r>
          </a:p>
        </p:txBody>
      </p:sp>
      <p:sp>
        <p:nvSpPr>
          <p:cNvPr id="4" name="Footer Placeholder 3">
            <a:extLst>
              <a:ext uri="{FF2B5EF4-FFF2-40B4-BE49-F238E27FC236}">
                <a16:creationId xmlns:a16="http://schemas.microsoft.com/office/drawing/2014/main" id="{F1687F53-3DF8-4ECD-AA1D-4BCD70DDB3E1}"/>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62C2CDF4-A881-43AC-84DC-A79521E35DD2}"/>
              </a:ext>
            </a:extLst>
          </p:cNvPr>
          <p:cNvSpPr>
            <a:spLocks noGrp="1"/>
          </p:cNvSpPr>
          <p:nvPr>
            <p:ph type="sldNum" sz="quarter" idx="12"/>
          </p:nvPr>
        </p:nvSpPr>
        <p:spPr/>
        <p:txBody>
          <a:bodyPr/>
          <a:lstStyle/>
          <a:p>
            <a:fld id="{074139F0-41CF-45F4-8ED0-A59474676CAB}" type="slidenum">
              <a:rPr lang="en-IN" smtClean="0"/>
              <a:t>7</a:t>
            </a:fld>
            <a:endParaRPr lang="en-IN"/>
          </a:p>
        </p:txBody>
      </p:sp>
    </p:spTree>
    <p:extLst>
      <p:ext uri="{BB962C8B-B14F-4D97-AF65-F5344CB8AC3E}">
        <p14:creationId xmlns:p14="http://schemas.microsoft.com/office/powerpoint/2010/main" val="288820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D324-E8AA-4229-B384-5309805FC82F}"/>
              </a:ext>
            </a:extLst>
          </p:cNvPr>
          <p:cNvSpPr>
            <a:spLocks noGrp="1"/>
          </p:cNvSpPr>
          <p:nvPr>
            <p:ph type="title"/>
          </p:nvPr>
        </p:nvSpPr>
        <p:spPr/>
        <p:txBody>
          <a:bodyPr/>
          <a:lstStyle/>
          <a:p>
            <a:r>
              <a:rPr lang="en-US" dirty="0"/>
              <a:t>Performance Measures</a:t>
            </a:r>
            <a:endParaRPr lang="en-IN" dirty="0"/>
          </a:p>
        </p:txBody>
      </p:sp>
      <p:sp>
        <p:nvSpPr>
          <p:cNvPr id="3" name="Content Placeholder 2">
            <a:extLst>
              <a:ext uri="{FF2B5EF4-FFF2-40B4-BE49-F238E27FC236}">
                <a16:creationId xmlns:a16="http://schemas.microsoft.com/office/drawing/2014/main" id="{268EEA1D-427F-46D5-9B36-823CEB00AFDC}"/>
              </a:ext>
            </a:extLst>
          </p:cNvPr>
          <p:cNvSpPr>
            <a:spLocks noGrp="1"/>
          </p:cNvSpPr>
          <p:nvPr>
            <p:ph idx="1"/>
          </p:nvPr>
        </p:nvSpPr>
        <p:spPr/>
        <p:txBody>
          <a:bodyPr>
            <a:normAutofit/>
          </a:bodyPr>
          <a:lstStyle/>
          <a:p>
            <a:pPr lvl="0" algn="just">
              <a:lnSpc>
                <a:spcPct val="100000"/>
              </a:lnSpc>
            </a:pPr>
            <a:r>
              <a:rPr lang="en-US" sz="2400" noProof="0" dirty="0">
                <a:sym typeface="Calibri"/>
              </a:rPr>
              <a:t>There are different performance measures used to compare the different architectures of CNN, such as Accuracy, Precision, Recall, Area Under Curve, and F1-score.</a:t>
            </a:r>
          </a:p>
          <a:p>
            <a:pPr lvl="1" algn="just">
              <a:lnSpc>
                <a:spcPct val="100000"/>
              </a:lnSpc>
            </a:pPr>
            <a:r>
              <a:rPr lang="en-US" noProof="0" dirty="0">
                <a:sym typeface="Calibri"/>
              </a:rPr>
              <a:t>Accuracy (ACC): </a:t>
            </a:r>
          </a:p>
          <a:p>
            <a:pPr lvl="1" algn="just">
              <a:lnSpc>
                <a:spcPct val="100000"/>
              </a:lnSpc>
            </a:pPr>
            <a:r>
              <a:rPr lang="en-US" noProof="0" dirty="0">
                <a:sym typeface="Calibri"/>
              </a:rPr>
              <a:t>ACC = (TP + TN) / (TP + TN + FP + FN)	                                (1)</a:t>
            </a:r>
          </a:p>
          <a:p>
            <a:pPr lvl="1" algn="just">
              <a:lnSpc>
                <a:spcPct val="100000"/>
              </a:lnSpc>
            </a:pPr>
            <a:r>
              <a:rPr lang="en-US" noProof="0" dirty="0">
                <a:sym typeface="Calibri"/>
              </a:rPr>
              <a:t>Precision (PR)/ (Positive Predictive Value (PPV)):</a:t>
            </a:r>
          </a:p>
          <a:p>
            <a:pPr lvl="1" algn="just">
              <a:lnSpc>
                <a:spcPct val="100000"/>
              </a:lnSpc>
            </a:pPr>
            <a:r>
              <a:rPr lang="en-US" noProof="0" dirty="0">
                <a:sym typeface="Calibri"/>
              </a:rPr>
              <a:t>TPR = TP / (TP + FP)	       	                                             (2)</a:t>
            </a:r>
          </a:p>
        </p:txBody>
      </p:sp>
      <p:sp>
        <p:nvSpPr>
          <p:cNvPr id="4" name="Footer Placeholder 3">
            <a:extLst>
              <a:ext uri="{FF2B5EF4-FFF2-40B4-BE49-F238E27FC236}">
                <a16:creationId xmlns:a16="http://schemas.microsoft.com/office/drawing/2014/main" id="{6267F7C8-591B-4313-B1D1-A88EF5477103}"/>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190EDB18-211B-4D8E-BDB5-8CB2604140E9}"/>
              </a:ext>
            </a:extLst>
          </p:cNvPr>
          <p:cNvSpPr>
            <a:spLocks noGrp="1"/>
          </p:cNvSpPr>
          <p:nvPr>
            <p:ph type="sldNum" sz="quarter" idx="12"/>
          </p:nvPr>
        </p:nvSpPr>
        <p:spPr/>
        <p:txBody>
          <a:bodyPr/>
          <a:lstStyle/>
          <a:p>
            <a:fld id="{074139F0-41CF-45F4-8ED0-A59474676CAB}" type="slidenum">
              <a:rPr lang="en-IN" smtClean="0"/>
              <a:t>8</a:t>
            </a:fld>
            <a:endParaRPr lang="en-IN"/>
          </a:p>
        </p:txBody>
      </p:sp>
    </p:spTree>
    <p:extLst>
      <p:ext uri="{BB962C8B-B14F-4D97-AF65-F5344CB8AC3E}">
        <p14:creationId xmlns:p14="http://schemas.microsoft.com/office/powerpoint/2010/main" val="355467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D8180-910F-426B-8367-90594E5A6A1F}"/>
              </a:ext>
            </a:extLst>
          </p:cNvPr>
          <p:cNvSpPr>
            <a:spLocks noGrp="1"/>
          </p:cNvSpPr>
          <p:nvPr>
            <p:ph type="title"/>
          </p:nvPr>
        </p:nvSpPr>
        <p:spPr/>
        <p:txBody>
          <a:bodyPr/>
          <a:lstStyle/>
          <a:p>
            <a:r>
              <a:rPr lang="en-US" dirty="0"/>
              <a:t>Results &amp; Analysis</a:t>
            </a:r>
            <a:endParaRPr lang="en-IN" dirty="0"/>
          </a:p>
        </p:txBody>
      </p:sp>
      <p:sp>
        <p:nvSpPr>
          <p:cNvPr id="3" name="Content Placeholder 2">
            <a:extLst>
              <a:ext uri="{FF2B5EF4-FFF2-40B4-BE49-F238E27FC236}">
                <a16:creationId xmlns:a16="http://schemas.microsoft.com/office/drawing/2014/main" id="{75DB2306-2718-4F1C-92DD-F1A3821060CD}"/>
              </a:ext>
            </a:extLst>
          </p:cNvPr>
          <p:cNvSpPr>
            <a:spLocks noGrp="1"/>
          </p:cNvSpPr>
          <p:nvPr>
            <p:ph idx="1"/>
          </p:nvPr>
        </p:nvSpPr>
        <p:spPr/>
        <p:txBody>
          <a:bodyPr>
            <a:normAutofit/>
          </a:bodyPr>
          <a:lstStyle/>
          <a:p>
            <a:pPr marL="0" indent="0" algn="ctr">
              <a:buNone/>
            </a:pPr>
            <a:endParaRPr lang="en-US" sz="2400" b="1" kern="0" dirty="0">
              <a:solidFill>
                <a:srgbClr val="000000"/>
              </a:solidFill>
              <a:ea typeface="Calibri"/>
              <a:cs typeface="Calibri"/>
              <a:sym typeface="Calibri"/>
            </a:endParaRPr>
          </a:p>
          <a:p>
            <a:pPr marL="0" indent="0" algn="ctr">
              <a:buNone/>
            </a:pPr>
            <a:r>
              <a:rPr lang="en-US" sz="2400" b="1" kern="0" dirty="0">
                <a:solidFill>
                  <a:srgbClr val="000000"/>
                </a:solidFill>
                <a:ea typeface="Calibri"/>
                <a:cs typeface="Calibri"/>
                <a:sym typeface="Calibri"/>
              </a:rPr>
              <a:t>Table 1. Performance Measures for numbers of filters 32 in the architecture</a:t>
            </a:r>
          </a:p>
        </p:txBody>
      </p:sp>
      <p:sp>
        <p:nvSpPr>
          <p:cNvPr id="4" name="Footer Placeholder 3">
            <a:extLst>
              <a:ext uri="{FF2B5EF4-FFF2-40B4-BE49-F238E27FC236}">
                <a16:creationId xmlns:a16="http://schemas.microsoft.com/office/drawing/2014/main" id="{92420B70-C5F8-49FB-A0EA-8D0CB63D80AF}"/>
              </a:ext>
            </a:extLst>
          </p:cNvPr>
          <p:cNvSpPr>
            <a:spLocks noGrp="1"/>
          </p:cNvSpPr>
          <p:nvPr>
            <p:ph type="ftr" sz="quarter" idx="11"/>
          </p:nvPr>
        </p:nvSpPr>
        <p:spPr/>
        <p:txBody>
          <a:bodyPr/>
          <a:lstStyle/>
          <a:p>
            <a:r>
              <a:rPr lang="en-US"/>
              <a:t>7th IEEE International Conference INDISCON 2026, 11th – 13th September  2026 </a:t>
            </a:r>
            <a:endParaRPr lang="en-IN" dirty="0"/>
          </a:p>
        </p:txBody>
      </p:sp>
      <p:sp>
        <p:nvSpPr>
          <p:cNvPr id="5" name="Slide Number Placeholder 4">
            <a:extLst>
              <a:ext uri="{FF2B5EF4-FFF2-40B4-BE49-F238E27FC236}">
                <a16:creationId xmlns:a16="http://schemas.microsoft.com/office/drawing/2014/main" id="{98901D58-4AB0-487C-BFBC-E2D906FA806C}"/>
              </a:ext>
            </a:extLst>
          </p:cNvPr>
          <p:cNvSpPr>
            <a:spLocks noGrp="1"/>
          </p:cNvSpPr>
          <p:nvPr>
            <p:ph type="sldNum" sz="quarter" idx="12"/>
          </p:nvPr>
        </p:nvSpPr>
        <p:spPr/>
        <p:txBody>
          <a:bodyPr/>
          <a:lstStyle/>
          <a:p>
            <a:fld id="{074139F0-41CF-45F4-8ED0-A59474676CAB}" type="slidenum">
              <a:rPr lang="en-IN" smtClean="0"/>
              <a:t>9</a:t>
            </a:fld>
            <a:endParaRPr lang="en-IN"/>
          </a:p>
        </p:txBody>
      </p:sp>
      <p:graphicFrame>
        <p:nvGraphicFramePr>
          <p:cNvPr id="6" name="Table 5">
            <a:extLst>
              <a:ext uri="{FF2B5EF4-FFF2-40B4-BE49-F238E27FC236}">
                <a16:creationId xmlns:a16="http://schemas.microsoft.com/office/drawing/2014/main" id="{12708ADF-5978-4F0A-B142-02AF161B92C0}"/>
              </a:ext>
            </a:extLst>
          </p:cNvPr>
          <p:cNvGraphicFramePr>
            <a:graphicFrameLocks noGrp="1"/>
          </p:cNvGraphicFramePr>
          <p:nvPr>
            <p:extLst>
              <p:ext uri="{D42A27DB-BD31-4B8C-83A1-F6EECF244321}">
                <p14:modId xmlns:p14="http://schemas.microsoft.com/office/powerpoint/2010/main" val="275488172"/>
              </p:ext>
            </p:extLst>
          </p:nvPr>
        </p:nvGraphicFramePr>
        <p:xfrm>
          <a:off x="838200" y="2527300"/>
          <a:ext cx="10515600" cy="1981200"/>
        </p:xfrm>
        <a:graphic>
          <a:graphicData uri="http://schemas.openxmlformats.org/drawingml/2006/table">
            <a:tbl>
              <a:tblPr firstRow="1">
                <a:tableStyleId>{8799B23B-EC83-4686-B30A-512413B5E67A}</a:tableStyleId>
              </a:tblPr>
              <a:tblGrid>
                <a:gridCol w="1752600">
                  <a:extLst>
                    <a:ext uri="{9D8B030D-6E8A-4147-A177-3AD203B41FA5}">
                      <a16:colId xmlns:a16="http://schemas.microsoft.com/office/drawing/2014/main" val="2520569861"/>
                    </a:ext>
                  </a:extLst>
                </a:gridCol>
                <a:gridCol w="1752600">
                  <a:extLst>
                    <a:ext uri="{9D8B030D-6E8A-4147-A177-3AD203B41FA5}">
                      <a16:colId xmlns:a16="http://schemas.microsoft.com/office/drawing/2014/main" val="3315432186"/>
                    </a:ext>
                  </a:extLst>
                </a:gridCol>
                <a:gridCol w="1752600">
                  <a:extLst>
                    <a:ext uri="{9D8B030D-6E8A-4147-A177-3AD203B41FA5}">
                      <a16:colId xmlns:a16="http://schemas.microsoft.com/office/drawing/2014/main" val="2338877277"/>
                    </a:ext>
                  </a:extLst>
                </a:gridCol>
                <a:gridCol w="1752600">
                  <a:extLst>
                    <a:ext uri="{9D8B030D-6E8A-4147-A177-3AD203B41FA5}">
                      <a16:colId xmlns:a16="http://schemas.microsoft.com/office/drawing/2014/main" val="513103416"/>
                    </a:ext>
                  </a:extLst>
                </a:gridCol>
                <a:gridCol w="1752600">
                  <a:extLst>
                    <a:ext uri="{9D8B030D-6E8A-4147-A177-3AD203B41FA5}">
                      <a16:colId xmlns:a16="http://schemas.microsoft.com/office/drawing/2014/main" val="396246067"/>
                    </a:ext>
                  </a:extLst>
                </a:gridCol>
                <a:gridCol w="1752600">
                  <a:extLst>
                    <a:ext uri="{9D8B030D-6E8A-4147-A177-3AD203B41FA5}">
                      <a16:colId xmlns:a16="http://schemas.microsoft.com/office/drawing/2014/main" val="933910705"/>
                    </a:ext>
                  </a:extLst>
                </a:gridCol>
              </a:tblGrid>
              <a:tr h="0">
                <a:tc>
                  <a:txBody>
                    <a:bodyPr/>
                    <a:lstStyle/>
                    <a:p>
                      <a:pPr algn="ctr" rtl="0"/>
                      <a:r>
                        <a:rPr lang="en-IN" b="1">
                          <a:solidFill>
                            <a:srgbClr val="1F1F1F"/>
                          </a:solidFill>
                          <a:effectLst/>
                        </a:rPr>
                        <a:t>Stride Size</a:t>
                      </a:r>
                      <a:endParaRPr lang="en-IN">
                        <a:solidFill>
                          <a:srgbClr val="1F1F1F"/>
                        </a:solidFill>
                        <a:effectLst/>
                        <a:latin typeface="Google Sans Text"/>
                      </a:endParaRPr>
                    </a:p>
                  </a:txBody>
                  <a:tcPr marT="60960" marB="60960" anchor="ctr">
                    <a:solidFill>
                      <a:schemeClr val="bg1">
                        <a:lumMod val="95000"/>
                      </a:schemeClr>
                    </a:solidFill>
                  </a:tcPr>
                </a:tc>
                <a:tc>
                  <a:txBody>
                    <a:bodyPr/>
                    <a:lstStyle/>
                    <a:p>
                      <a:pPr algn="ctr" rtl="0"/>
                      <a:r>
                        <a:rPr lang="en-IN" b="1">
                          <a:solidFill>
                            <a:srgbClr val="1F1F1F"/>
                          </a:solidFill>
                          <a:effectLst/>
                        </a:rPr>
                        <a:t>Accuracy</a:t>
                      </a:r>
                      <a:endParaRPr lang="en-IN">
                        <a:solidFill>
                          <a:srgbClr val="1F1F1F"/>
                        </a:solidFill>
                        <a:effectLst/>
                        <a:latin typeface="Google Sans Text"/>
                      </a:endParaRPr>
                    </a:p>
                  </a:txBody>
                  <a:tcPr marT="60960" marB="60960" anchor="ctr">
                    <a:solidFill>
                      <a:schemeClr val="bg1">
                        <a:lumMod val="95000"/>
                      </a:schemeClr>
                    </a:solidFill>
                  </a:tcPr>
                </a:tc>
                <a:tc>
                  <a:txBody>
                    <a:bodyPr/>
                    <a:lstStyle/>
                    <a:p>
                      <a:pPr algn="ctr" rtl="0"/>
                      <a:r>
                        <a:rPr lang="en-IN" b="1">
                          <a:solidFill>
                            <a:srgbClr val="1F1F1F"/>
                          </a:solidFill>
                          <a:effectLst/>
                        </a:rPr>
                        <a:t>Precision</a:t>
                      </a:r>
                      <a:endParaRPr lang="en-IN">
                        <a:solidFill>
                          <a:srgbClr val="1F1F1F"/>
                        </a:solidFill>
                        <a:effectLst/>
                        <a:latin typeface="Google Sans Text"/>
                      </a:endParaRPr>
                    </a:p>
                  </a:txBody>
                  <a:tcPr marT="60960" marB="60960" anchor="ctr">
                    <a:solidFill>
                      <a:schemeClr val="bg1">
                        <a:lumMod val="95000"/>
                      </a:schemeClr>
                    </a:solidFill>
                  </a:tcPr>
                </a:tc>
                <a:tc>
                  <a:txBody>
                    <a:bodyPr/>
                    <a:lstStyle/>
                    <a:p>
                      <a:pPr algn="ctr" rtl="0"/>
                      <a:r>
                        <a:rPr lang="en-IN" b="1">
                          <a:solidFill>
                            <a:srgbClr val="1F1F1F"/>
                          </a:solidFill>
                          <a:effectLst/>
                        </a:rPr>
                        <a:t>Recall</a:t>
                      </a:r>
                      <a:endParaRPr lang="en-IN">
                        <a:solidFill>
                          <a:srgbClr val="1F1F1F"/>
                        </a:solidFill>
                        <a:effectLst/>
                        <a:latin typeface="Google Sans Text"/>
                      </a:endParaRPr>
                    </a:p>
                  </a:txBody>
                  <a:tcPr marT="60960" marB="60960" anchor="ctr">
                    <a:solidFill>
                      <a:schemeClr val="bg1">
                        <a:lumMod val="95000"/>
                      </a:schemeClr>
                    </a:solidFill>
                  </a:tcPr>
                </a:tc>
                <a:tc>
                  <a:txBody>
                    <a:bodyPr/>
                    <a:lstStyle/>
                    <a:p>
                      <a:pPr algn="ctr" rtl="0"/>
                      <a:r>
                        <a:rPr lang="en-IN" b="1">
                          <a:solidFill>
                            <a:srgbClr val="1F1F1F"/>
                          </a:solidFill>
                          <a:effectLst/>
                        </a:rPr>
                        <a:t>AUC</a:t>
                      </a:r>
                      <a:endParaRPr lang="en-IN">
                        <a:solidFill>
                          <a:srgbClr val="1F1F1F"/>
                        </a:solidFill>
                        <a:effectLst/>
                        <a:latin typeface="Google Sans Text"/>
                      </a:endParaRPr>
                    </a:p>
                  </a:txBody>
                  <a:tcPr marT="60960" marB="60960" anchor="ctr">
                    <a:solidFill>
                      <a:schemeClr val="bg1">
                        <a:lumMod val="95000"/>
                      </a:schemeClr>
                    </a:solidFill>
                  </a:tcPr>
                </a:tc>
                <a:tc>
                  <a:txBody>
                    <a:bodyPr/>
                    <a:lstStyle/>
                    <a:p>
                      <a:pPr algn="ctr" rtl="0"/>
                      <a:r>
                        <a:rPr lang="en-IN" b="1" dirty="0">
                          <a:solidFill>
                            <a:srgbClr val="1F1F1F"/>
                          </a:solidFill>
                          <a:effectLst/>
                        </a:rPr>
                        <a:t>F1-score</a:t>
                      </a:r>
                      <a:endParaRPr lang="en-IN" dirty="0">
                        <a:solidFill>
                          <a:srgbClr val="1F1F1F"/>
                        </a:solidFill>
                        <a:effectLst/>
                        <a:latin typeface="Google Sans Text"/>
                      </a:endParaRPr>
                    </a:p>
                  </a:txBody>
                  <a:tcPr marT="60960" marB="60960" anchor="ctr">
                    <a:solidFill>
                      <a:schemeClr val="bg1">
                        <a:lumMod val="95000"/>
                      </a:schemeClr>
                    </a:solidFill>
                  </a:tcPr>
                </a:tc>
                <a:extLst>
                  <a:ext uri="{0D108BD9-81ED-4DB2-BD59-A6C34878D82A}">
                    <a16:rowId xmlns:a16="http://schemas.microsoft.com/office/drawing/2014/main" val="4090811669"/>
                  </a:ext>
                </a:extLst>
              </a:tr>
              <a:tr h="0">
                <a:tc>
                  <a:txBody>
                    <a:bodyPr/>
                    <a:lstStyle/>
                    <a:p>
                      <a:pPr algn="ctr" rtl="0"/>
                      <a:r>
                        <a:rPr lang="en-IN" b="1">
                          <a:solidFill>
                            <a:srgbClr val="1F1F1F"/>
                          </a:solidFill>
                          <a:effectLst/>
                        </a:rPr>
                        <a:t>1</a:t>
                      </a:r>
                      <a:endParaRPr lang="en-IN">
                        <a:solidFill>
                          <a:srgbClr val="1F1F1F"/>
                        </a:solidFill>
                        <a:effectLst/>
                        <a:latin typeface="Google Sans Text"/>
                      </a:endParaRPr>
                    </a:p>
                  </a:txBody>
                  <a:tcPr marT="60960" marB="60960" anchor="ctr"/>
                </a:tc>
                <a:tc>
                  <a:txBody>
                    <a:bodyPr/>
                    <a:lstStyle/>
                    <a:p>
                      <a:pPr algn="ctr" rtl="0"/>
                      <a:r>
                        <a:rPr lang="en-IN" dirty="0">
                          <a:solidFill>
                            <a:srgbClr val="1F1F1F"/>
                          </a:solidFill>
                          <a:effectLst/>
                        </a:rPr>
                        <a:t>94.44%</a:t>
                      </a:r>
                      <a:endParaRPr lang="en-IN" dirty="0">
                        <a:solidFill>
                          <a:srgbClr val="1F1F1F"/>
                        </a:solidFill>
                        <a:effectLst/>
                        <a:latin typeface="Google Sans Text"/>
                      </a:endParaRPr>
                    </a:p>
                  </a:txBody>
                  <a:tcPr marT="60960" marB="60960" anchor="ctr"/>
                </a:tc>
                <a:tc>
                  <a:txBody>
                    <a:bodyPr/>
                    <a:lstStyle/>
                    <a:p>
                      <a:pPr algn="ctr" rtl="0"/>
                      <a:r>
                        <a:rPr lang="en-IN" dirty="0">
                          <a:solidFill>
                            <a:srgbClr val="1F1F1F"/>
                          </a:solidFill>
                          <a:effectLst/>
                        </a:rPr>
                        <a:t>96.15%</a:t>
                      </a:r>
                      <a:endParaRPr lang="en-IN" dirty="0">
                        <a:solidFill>
                          <a:srgbClr val="1F1F1F"/>
                        </a:solidFill>
                        <a:effectLst/>
                        <a:latin typeface="Google Sans Text"/>
                      </a:endParaRPr>
                    </a:p>
                  </a:txBody>
                  <a:tcPr marT="60960" marB="60960" anchor="ctr"/>
                </a:tc>
                <a:tc>
                  <a:txBody>
                    <a:bodyPr/>
                    <a:lstStyle/>
                    <a:p>
                      <a:pPr algn="ctr" rtl="0"/>
                      <a:r>
                        <a:rPr lang="en-IN">
                          <a:solidFill>
                            <a:srgbClr val="1F1F1F"/>
                          </a:solidFill>
                          <a:effectLst/>
                        </a:rPr>
                        <a:t>96.15%</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93.07%</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96.15%</a:t>
                      </a:r>
                      <a:endParaRPr lang="en-IN">
                        <a:solidFill>
                          <a:srgbClr val="1F1F1F"/>
                        </a:solidFill>
                        <a:effectLst/>
                        <a:latin typeface="Google Sans Text"/>
                      </a:endParaRPr>
                    </a:p>
                  </a:txBody>
                  <a:tcPr marT="60960" marB="60960" anchor="ctr"/>
                </a:tc>
                <a:extLst>
                  <a:ext uri="{0D108BD9-81ED-4DB2-BD59-A6C34878D82A}">
                    <a16:rowId xmlns:a16="http://schemas.microsoft.com/office/drawing/2014/main" val="3345028990"/>
                  </a:ext>
                </a:extLst>
              </a:tr>
              <a:tr h="0">
                <a:tc>
                  <a:txBody>
                    <a:bodyPr/>
                    <a:lstStyle/>
                    <a:p>
                      <a:pPr algn="ctr" rtl="0"/>
                      <a:r>
                        <a:rPr lang="en-IN" b="1" dirty="0">
                          <a:solidFill>
                            <a:srgbClr val="1F1F1F"/>
                          </a:solidFill>
                          <a:effectLst/>
                        </a:rPr>
                        <a:t>2</a:t>
                      </a:r>
                      <a:endParaRPr lang="en-IN" dirty="0">
                        <a:solidFill>
                          <a:srgbClr val="1F1F1F"/>
                        </a:solidFill>
                        <a:effectLst/>
                        <a:latin typeface="Google Sans Text"/>
                      </a:endParaRPr>
                    </a:p>
                  </a:txBody>
                  <a:tcPr marT="60960" marB="60960" anchor="ctr"/>
                </a:tc>
                <a:tc>
                  <a:txBody>
                    <a:bodyPr/>
                    <a:lstStyle/>
                    <a:p>
                      <a:pPr algn="ctr" rtl="0"/>
                      <a:r>
                        <a:rPr lang="en-IN">
                          <a:solidFill>
                            <a:srgbClr val="1F1F1F"/>
                          </a:solidFill>
                          <a:effectLst/>
                        </a:rPr>
                        <a:t>88.88%</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100.00%</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84.61%</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92.30%</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91.66%</a:t>
                      </a:r>
                      <a:endParaRPr lang="en-IN">
                        <a:solidFill>
                          <a:srgbClr val="1F1F1F"/>
                        </a:solidFill>
                        <a:effectLst/>
                        <a:latin typeface="Google Sans Text"/>
                      </a:endParaRPr>
                    </a:p>
                  </a:txBody>
                  <a:tcPr marT="60960" marB="60960" anchor="ctr"/>
                </a:tc>
                <a:extLst>
                  <a:ext uri="{0D108BD9-81ED-4DB2-BD59-A6C34878D82A}">
                    <a16:rowId xmlns:a16="http://schemas.microsoft.com/office/drawing/2014/main" val="3973739804"/>
                  </a:ext>
                </a:extLst>
              </a:tr>
              <a:tr h="0">
                <a:tc>
                  <a:txBody>
                    <a:bodyPr/>
                    <a:lstStyle/>
                    <a:p>
                      <a:pPr algn="ctr" rtl="0"/>
                      <a:r>
                        <a:rPr lang="en-IN" b="1">
                          <a:solidFill>
                            <a:srgbClr val="1F1F1F"/>
                          </a:solidFill>
                          <a:effectLst/>
                        </a:rPr>
                        <a:t>3</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86.11%</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95.65%</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84.61%</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88.84%</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89.79%</a:t>
                      </a:r>
                      <a:endParaRPr lang="en-IN">
                        <a:solidFill>
                          <a:srgbClr val="1F1F1F"/>
                        </a:solidFill>
                        <a:effectLst/>
                        <a:latin typeface="Google Sans Text"/>
                      </a:endParaRPr>
                    </a:p>
                  </a:txBody>
                  <a:tcPr marT="60960" marB="60960" anchor="ctr"/>
                </a:tc>
                <a:extLst>
                  <a:ext uri="{0D108BD9-81ED-4DB2-BD59-A6C34878D82A}">
                    <a16:rowId xmlns:a16="http://schemas.microsoft.com/office/drawing/2014/main" val="1047403277"/>
                  </a:ext>
                </a:extLst>
              </a:tr>
              <a:tr h="0">
                <a:tc>
                  <a:txBody>
                    <a:bodyPr/>
                    <a:lstStyle/>
                    <a:p>
                      <a:pPr algn="ctr" rtl="0"/>
                      <a:r>
                        <a:rPr lang="en-IN" b="1">
                          <a:solidFill>
                            <a:srgbClr val="1F1F1F"/>
                          </a:solidFill>
                          <a:effectLst/>
                        </a:rPr>
                        <a:t>4</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94.44%</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92.85%</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100.00%</a:t>
                      </a:r>
                      <a:endParaRPr lang="en-IN">
                        <a:solidFill>
                          <a:srgbClr val="1F1F1F"/>
                        </a:solidFill>
                        <a:effectLst/>
                        <a:latin typeface="Google Sans Text"/>
                      </a:endParaRPr>
                    </a:p>
                  </a:txBody>
                  <a:tcPr marT="60960" marB="60960" anchor="ctr"/>
                </a:tc>
                <a:tc>
                  <a:txBody>
                    <a:bodyPr/>
                    <a:lstStyle/>
                    <a:p>
                      <a:pPr algn="ctr" rtl="0"/>
                      <a:r>
                        <a:rPr lang="en-IN">
                          <a:solidFill>
                            <a:srgbClr val="1F1F1F"/>
                          </a:solidFill>
                          <a:effectLst/>
                        </a:rPr>
                        <a:t>94.61%</a:t>
                      </a:r>
                      <a:endParaRPr lang="en-IN">
                        <a:solidFill>
                          <a:srgbClr val="1F1F1F"/>
                        </a:solidFill>
                        <a:effectLst/>
                        <a:latin typeface="Google Sans Text"/>
                      </a:endParaRPr>
                    </a:p>
                  </a:txBody>
                  <a:tcPr marT="60960" marB="60960" anchor="ctr"/>
                </a:tc>
                <a:tc>
                  <a:txBody>
                    <a:bodyPr/>
                    <a:lstStyle/>
                    <a:p>
                      <a:pPr algn="ctr" rtl="0"/>
                      <a:r>
                        <a:rPr lang="en-IN" dirty="0">
                          <a:solidFill>
                            <a:srgbClr val="1F1F1F"/>
                          </a:solidFill>
                          <a:effectLst/>
                        </a:rPr>
                        <a:t>96.29%</a:t>
                      </a:r>
                      <a:endParaRPr lang="en-IN" dirty="0">
                        <a:solidFill>
                          <a:srgbClr val="1F1F1F"/>
                        </a:solidFill>
                        <a:effectLst/>
                        <a:latin typeface="Google Sans Text"/>
                      </a:endParaRPr>
                    </a:p>
                  </a:txBody>
                  <a:tcPr marT="60960" marB="60960" anchor="ctr"/>
                </a:tc>
                <a:extLst>
                  <a:ext uri="{0D108BD9-81ED-4DB2-BD59-A6C34878D82A}">
                    <a16:rowId xmlns:a16="http://schemas.microsoft.com/office/drawing/2014/main" val="608030511"/>
                  </a:ext>
                </a:extLst>
              </a:tr>
            </a:tbl>
          </a:graphicData>
        </a:graphic>
      </p:graphicFrame>
    </p:spTree>
    <p:extLst>
      <p:ext uri="{BB962C8B-B14F-4D97-AF65-F5344CB8AC3E}">
        <p14:creationId xmlns:p14="http://schemas.microsoft.com/office/powerpoint/2010/main" val="1281317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692</Words>
  <Application>Microsoft Office PowerPoint</Application>
  <PresentationFormat>Widescreen</PresentationFormat>
  <Paragraphs>106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 Math</vt:lpstr>
      <vt:lpstr>Google Sans Text</vt:lpstr>
      <vt:lpstr>Office Theme</vt:lpstr>
      <vt:lpstr>Paper Title</vt:lpstr>
      <vt:lpstr>Presentation Outline</vt:lpstr>
      <vt:lpstr>Introduction</vt:lpstr>
      <vt:lpstr>Background</vt:lpstr>
      <vt:lpstr>Proposed Work</vt:lpstr>
      <vt:lpstr>Proposed Work</vt:lpstr>
      <vt:lpstr>Data Description</vt:lpstr>
      <vt:lpstr>Performance Measures</vt:lpstr>
      <vt:lpstr>Results &amp; Analysis</vt:lpstr>
      <vt:lpstr>Conclusion &amp; Future Scope</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Rashi Pareek</dc:creator>
  <cp:lastModifiedBy>Rashi Pareek</cp:lastModifiedBy>
  <cp:revision>74</cp:revision>
  <dcterms:created xsi:type="dcterms:W3CDTF">2026-09-04T15:50:39Z</dcterms:created>
  <dcterms:modified xsi:type="dcterms:W3CDTF">2026-09-04T17:13:54Z</dcterms:modified>
</cp:coreProperties>
</file>